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81" r:id="rId10"/>
    <p:sldId id="264" r:id="rId11"/>
    <p:sldId id="265" r:id="rId12"/>
    <p:sldId id="267" r:id="rId13"/>
    <p:sldId id="266" r:id="rId14"/>
    <p:sldId id="280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4" r:id="rId24"/>
    <p:sldId id="283" r:id="rId25"/>
    <p:sldId id="277" r:id="rId26"/>
    <p:sldId id="282" r:id="rId27"/>
    <p:sldId id="278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84" d="100"/>
          <a:sy n="84" d="100"/>
        </p:scale>
        <p:origin x="-124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uni\graphs\hist.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uni\graphs\hist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241761446486"/>
          <c:y val="2.2735934871760993E-2"/>
          <c:w val="0.7729932195975503"/>
          <c:h val="0.83904817604562831"/>
        </c:manualLayout>
      </c:layout>
      <c:scatterChart>
        <c:scatterStyle val="lineMarker"/>
        <c:varyColors val="0"/>
        <c:ser>
          <c:idx val="0"/>
          <c:order val="0"/>
          <c:tx>
            <c:v>p=0.1</c:v>
          </c:tx>
          <c:spPr>
            <a:ln w="28575">
              <a:noFill/>
            </a:ln>
          </c:spPr>
          <c:marker>
            <c:spPr>
              <a:noFill/>
            </c:spPr>
          </c:marker>
          <c:xVal>
            <c:numRef>
              <c:f>hist_0_1!$A$2:$A$421</c:f>
              <c:numCache>
                <c:formatCode>General</c:formatCode>
                <c:ptCount val="4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154</c:v>
                </c:pt>
                <c:pt idx="153">
                  <c:v>155</c:v>
                </c:pt>
                <c:pt idx="154">
                  <c:v>156</c:v>
                </c:pt>
                <c:pt idx="155">
                  <c:v>157</c:v>
                </c:pt>
                <c:pt idx="156">
                  <c:v>158</c:v>
                </c:pt>
                <c:pt idx="157">
                  <c:v>159</c:v>
                </c:pt>
                <c:pt idx="158">
                  <c:v>160</c:v>
                </c:pt>
                <c:pt idx="159">
                  <c:v>161</c:v>
                </c:pt>
                <c:pt idx="160">
                  <c:v>162</c:v>
                </c:pt>
                <c:pt idx="161">
                  <c:v>163</c:v>
                </c:pt>
                <c:pt idx="162">
                  <c:v>164</c:v>
                </c:pt>
                <c:pt idx="163">
                  <c:v>165</c:v>
                </c:pt>
                <c:pt idx="164">
                  <c:v>166</c:v>
                </c:pt>
                <c:pt idx="165">
                  <c:v>167</c:v>
                </c:pt>
                <c:pt idx="166">
                  <c:v>168</c:v>
                </c:pt>
                <c:pt idx="167">
                  <c:v>170</c:v>
                </c:pt>
                <c:pt idx="168">
                  <c:v>172</c:v>
                </c:pt>
                <c:pt idx="169">
                  <c:v>173</c:v>
                </c:pt>
                <c:pt idx="170">
                  <c:v>174</c:v>
                </c:pt>
                <c:pt idx="171">
                  <c:v>175</c:v>
                </c:pt>
                <c:pt idx="172">
                  <c:v>176</c:v>
                </c:pt>
                <c:pt idx="173">
                  <c:v>177</c:v>
                </c:pt>
                <c:pt idx="174">
                  <c:v>178</c:v>
                </c:pt>
                <c:pt idx="175">
                  <c:v>179</c:v>
                </c:pt>
                <c:pt idx="176">
                  <c:v>180</c:v>
                </c:pt>
                <c:pt idx="177">
                  <c:v>181</c:v>
                </c:pt>
                <c:pt idx="178">
                  <c:v>182</c:v>
                </c:pt>
                <c:pt idx="179">
                  <c:v>183</c:v>
                </c:pt>
                <c:pt idx="180">
                  <c:v>184</c:v>
                </c:pt>
                <c:pt idx="181">
                  <c:v>185</c:v>
                </c:pt>
                <c:pt idx="182">
                  <c:v>186</c:v>
                </c:pt>
                <c:pt idx="183">
                  <c:v>188</c:v>
                </c:pt>
                <c:pt idx="184">
                  <c:v>189</c:v>
                </c:pt>
                <c:pt idx="185">
                  <c:v>190</c:v>
                </c:pt>
                <c:pt idx="186">
                  <c:v>191</c:v>
                </c:pt>
                <c:pt idx="187">
                  <c:v>192</c:v>
                </c:pt>
                <c:pt idx="188">
                  <c:v>193</c:v>
                </c:pt>
                <c:pt idx="189">
                  <c:v>194</c:v>
                </c:pt>
                <c:pt idx="190">
                  <c:v>195</c:v>
                </c:pt>
                <c:pt idx="191">
                  <c:v>197</c:v>
                </c:pt>
                <c:pt idx="192">
                  <c:v>198</c:v>
                </c:pt>
                <c:pt idx="193">
                  <c:v>199</c:v>
                </c:pt>
                <c:pt idx="194">
                  <c:v>200</c:v>
                </c:pt>
                <c:pt idx="195">
                  <c:v>202</c:v>
                </c:pt>
                <c:pt idx="196">
                  <c:v>203</c:v>
                </c:pt>
                <c:pt idx="197">
                  <c:v>204</c:v>
                </c:pt>
                <c:pt idx="198">
                  <c:v>205</c:v>
                </c:pt>
                <c:pt idx="199">
                  <c:v>206</c:v>
                </c:pt>
                <c:pt idx="200">
                  <c:v>208</c:v>
                </c:pt>
                <c:pt idx="201">
                  <c:v>209</c:v>
                </c:pt>
                <c:pt idx="202">
                  <c:v>210</c:v>
                </c:pt>
                <c:pt idx="203">
                  <c:v>212</c:v>
                </c:pt>
                <c:pt idx="204">
                  <c:v>213</c:v>
                </c:pt>
                <c:pt idx="205">
                  <c:v>214</c:v>
                </c:pt>
                <c:pt idx="206">
                  <c:v>215</c:v>
                </c:pt>
                <c:pt idx="207">
                  <c:v>216</c:v>
                </c:pt>
                <c:pt idx="208">
                  <c:v>217</c:v>
                </c:pt>
                <c:pt idx="209">
                  <c:v>219</c:v>
                </c:pt>
                <c:pt idx="210">
                  <c:v>220</c:v>
                </c:pt>
                <c:pt idx="211">
                  <c:v>222</c:v>
                </c:pt>
                <c:pt idx="212">
                  <c:v>223</c:v>
                </c:pt>
                <c:pt idx="213">
                  <c:v>225</c:v>
                </c:pt>
                <c:pt idx="214">
                  <c:v>227</c:v>
                </c:pt>
                <c:pt idx="215">
                  <c:v>229</c:v>
                </c:pt>
                <c:pt idx="216">
                  <c:v>234</c:v>
                </c:pt>
                <c:pt idx="217">
                  <c:v>235</c:v>
                </c:pt>
                <c:pt idx="218">
                  <c:v>236</c:v>
                </c:pt>
                <c:pt idx="219">
                  <c:v>237</c:v>
                </c:pt>
                <c:pt idx="220">
                  <c:v>238</c:v>
                </c:pt>
                <c:pt idx="221">
                  <c:v>239</c:v>
                </c:pt>
                <c:pt idx="222">
                  <c:v>240</c:v>
                </c:pt>
                <c:pt idx="223">
                  <c:v>242</c:v>
                </c:pt>
                <c:pt idx="224">
                  <c:v>247</c:v>
                </c:pt>
                <c:pt idx="225">
                  <c:v>249</c:v>
                </c:pt>
                <c:pt idx="226">
                  <c:v>250</c:v>
                </c:pt>
                <c:pt idx="227">
                  <c:v>251</c:v>
                </c:pt>
                <c:pt idx="228">
                  <c:v>254</c:v>
                </c:pt>
                <c:pt idx="229">
                  <c:v>257</c:v>
                </c:pt>
                <c:pt idx="230">
                  <c:v>258</c:v>
                </c:pt>
                <c:pt idx="231">
                  <c:v>259</c:v>
                </c:pt>
                <c:pt idx="232">
                  <c:v>260</c:v>
                </c:pt>
                <c:pt idx="233">
                  <c:v>261</c:v>
                </c:pt>
                <c:pt idx="234">
                  <c:v>262</c:v>
                </c:pt>
                <c:pt idx="235">
                  <c:v>263</c:v>
                </c:pt>
                <c:pt idx="236">
                  <c:v>267</c:v>
                </c:pt>
                <c:pt idx="237">
                  <c:v>268</c:v>
                </c:pt>
                <c:pt idx="238">
                  <c:v>269</c:v>
                </c:pt>
                <c:pt idx="239">
                  <c:v>270</c:v>
                </c:pt>
                <c:pt idx="240">
                  <c:v>271</c:v>
                </c:pt>
                <c:pt idx="241">
                  <c:v>272</c:v>
                </c:pt>
                <c:pt idx="242">
                  <c:v>275</c:v>
                </c:pt>
                <c:pt idx="243">
                  <c:v>277</c:v>
                </c:pt>
                <c:pt idx="244">
                  <c:v>280</c:v>
                </c:pt>
                <c:pt idx="245">
                  <c:v>281</c:v>
                </c:pt>
                <c:pt idx="246">
                  <c:v>285</c:v>
                </c:pt>
                <c:pt idx="247">
                  <c:v>287</c:v>
                </c:pt>
                <c:pt idx="248">
                  <c:v>290</c:v>
                </c:pt>
                <c:pt idx="249">
                  <c:v>291</c:v>
                </c:pt>
                <c:pt idx="250">
                  <c:v>292</c:v>
                </c:pt>
                <c:pt idx="251">
                  <c:v>293</c:v>
                </c:pt>
                <c:pt idx="252">
                  <c:v>296</c:v>
                </c:pt>
                <c:pt idx="253">
                  <c:v>299</c:v>
                </c:pt>
                <c:pt idx="254">
                  <c:v>301</c:v>
                </c:pt>
                <c:pt idx="255">
                  <c:v>303</c:v>
                </c:pt>
                <c:pt idx="256">
                  <c:v>307</c:v>
                </c:pt>
                <c:pt idx="257">
                  <c:v>308</c:v>
                </c:pt>
                <c:pt idx="258">
                  <c:v>311</c:v>
                </c:pt>
                <c:pt idx="259">
                  <c:v>313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324</c:v>
                </c:pt>
                <c:pt idx="264">
                  <c:v>327</c:v>
                </c:pt>
                <c:pt idx="265">
                  <c:v>332</c:v>
                </c:pt>
                <c:pt idx="266">
                  <c:v>334</c:v>
                </c:pt>
                <c:pt idx="267">
                  <c:v>337</c:v>
                </c:pt>
                <c:pt idx="268">
                  <c:v>339</c:v>
                </c:pt>
                <c:pt idx="269">
                  <c:v>343</c:v>
                </c:pt>
                <c:pt idx="270">
                  <c:v>346</c:v>
                </c:pt>
                <c:pt idx="271">
                  <c:v>347</c:v>
                </c:pt>
                <c:pt idx="272">
                  <c:v>348</c:v>
                </c:pt>
                <c:pt idx="273">
                  <c:v>355</c:v>
                </c:pt>
                <c:pt idx="274">
                  <c:v>356</c:v>
                </c:pt>
                <c:pt idx="275">
                  <c:v>357</c:v>
                </c:pt>
                <c:pt idx="276">
                  <c:v>359</c:v>
                </c:pt>
                <c:pt idx="277">
                  <c:v>363</c:v>
                </c:pt>
                <c:pt idx="278">
                  <c:v>373</c:v>
                </c:pt>
                <c:pt idx="279">
                  <c:v>375</c:v>
                </c:pt>
                <c:pt idx="280">
                  <c:v>380</c:v>
                </c:pt>
                <c:pt idx="281">
                  <c:v>386</c:v>
                </c:pt>
                <c:pt idx="282">
                  <c:v>387</c:v>
                </c:pt>
                <c:pt idx="283">
                  <c:v>388</c:v>
                </c:pt>
                <c:pt idx="284">
                  <c:v>391</c:v>
                </c:pt>
                <c:pt idx="285">
                  <c:v>394</c:v>
                </c:pt>
                <c:pt idx="286">
                  <c:v>396</c:v>
                </c:pt>
                <c:pt idx="287">
                  <c:v>398</c:v>
                </c:pt>
                <c:pt idx="288">
                  <c:v>402</c:v>
                </c:pt>
                <c:pt idx="289">
                  <c:v>404</c:v>
                </c:pt>
                <c:pt idx="290">
                  <c:v>405</c:v>
                </c:pt>
                <c:pt idx="291">
                  <c:v>407</c:v>
                </c:pt>
                <c:pt idx="292">
                  <c:v>411</c:v>
                </c:pt>
                <c:pt idx="293">
                  <c:v>412</c:v>
                </c:pt>
                <c:pt idx="294">
                  <c:v>416</c:v>
                </c:pt>
                <c:pt idx="295">
                  <c:v>422</c:v>
                </c:pt>
                <c:pt idx="296">
                  <c:v>429</c:v>
                </c:pt>
                <c:pt idx="297">
                  <c:v>430</c:v>
                </c:pt>
                <c:pt idx="298">
                  <c:v>432</c:v>
                </c:pt>
                <c:pt idx="299">
                  <c:v>444</c:v>
                </c:pt>
                <c:pt idx="300">
                  <c:v>446</c:v>
                </c:pt>
                <c:pt idx="301">
                  <c:v>458</c:v>
                </c:pt>
                <c:pt idx="302">
                  <c:v>462</c:v>
                </c:pt>
                <c:pt idx="303">
                  <c:v>467</c:v>
                </c:pt>
                <c:pt idx="304">
                  <c:v>469</c:v>
                </c:pt>
                <c:pt idx="305">
                  <c:v>474</c:v>
                </c:pt>
                <c:pt idx="306">
                  <c:v>475</c:v>
                </c:pt>
                <c:pt idx="307">
                  <c:v>476</c:v>
                </c:pt>
                <c:pt idx="308">
                  <c:v>479</c:v>
                </c:pt>
                <c:pt idx="309">
                  <c:v>490</c:v>
                </c:pt>
                <c:pt idx="310">
                  <c:v>491</c:v>
                </c:pt>
                <c:pt idx="311">
                  <c:v>498</c:v>
                </c:pt>
                <c:pt idx="312">
                  <c:v>500</c:v>
                </c:pt>
                <c:pt idx="313">
                  <c:v>503</c:v>
                </c:pt>
                <c:pt idx="314">
                  <c:v>504</c:v>
                </c:pt>
                <c:pt idx="315">
                  <c:v>506</c:v>
                </c:pt>
                <c:pt idx="316">
                  <c:v>516</c:v>
                </c:pt>
                <c:pt idx="317">
                  <c:v>521</c:v>
                </c:pt>
                <c:pt idx="318">
                  <c:v>530</c:v>
                </c:pt>
                <c:pt idx="319">
                  <c:v>533</c:v>
                </c:pt>
                <c:pt idx="320">
                  <c:v>545</c:v>
                </c:pt>
                <c:pt idx="321">
                  <c:v>551</c:v>
                </c:pt>
                <c:pt idx="322">
                  <c:v>552</c:v>
                </c:pt>
                <c:pt idx="323">
                  <c:v>556</c:v>
                </c:pt>
                <c:pt idx="324">
                  <c:v>558</c:v>
                </c:pt>
                <c:pt idx="325">
                  <c:v>561</c:v>
                </c:pt>
                <c:pt idx="326">
                  <c:v>562</c:v>
                </c:pt>
                <c:pt idx="327">
                  <c:v>565</c:v>
                </c:pt>
                <c:pt idx="328">
                  <c:v>569</c:v>
                </c:pt>
                <c:pt idx="329">
                  <c:v>572</c:v>
                </c:pt>
                <c:pt idx="330">
                  <c:v>578</c:v>
                </c:pt>
                <c:pt idx="331">
                  <c:v>598</c:v>
                </c:pt>
                <c:pt idx="332">
                  <c:v>603</c:v>
                </c:pt>
                <c:pt idx="333">
                  <c:v>610</c:v>
                </c:pt>
                <c:pt idx="334">
                  <c:v>611</c:v>
                </c:pt>
                <c:pt idx="335">
                  <c:v>615</c:v>
                </c:pt>
                <c:pt idx="336">
                  <c:v>617</c:v>
                </c:pt>
                <c:pt idx="337">
                  <c:v>619</c:v>
                </c:pt>
                <c:pt idx="338">
                  <c:v>629</c:v>
                </c:pt>
                <c:pt idx="339">
                  <c:v>633</c:v>
                </c:pt>
                <c:pt idx="340">
                  <c:v>635</c:v>
                </c:pt>
                <c:pt idx="341">
                  <c:v>644</c:v>
                </c:pt>
                <c:pt idx="342">
                  <c:v>651</c:v>
                </c:pt>
                <c:pt idx="343">
                  <c:v>666</c:v>
                </c:pt>
                <c:pt idx="344">
                  <c:v>678</c:v>
                </c:pt>
                <c:pt idx="345">
                  <c:v>681</c:v>
                </c:pt>
                <c:pt idx="346">
                  <c:v>692</c:v>
                </c:pt>
                <c:pt idx="347">
                  <c:v>721</c:v>
                </c:pt>
                <c:pt idx="348">
                  <c:v>726</c:v>
                </c:pt>
                <c:pt idx="349">
                  <c:v>731</c:v>
                </c:pt>
                <c:pt idx="350">
                  <c:v>750</c:v>
                </c:pt>
                <c:pt idx="351">
                  <c:v>755</c:v>
                </c:pt>
                <c:pt idx="352">
                  <c:v>767</c:v>
                </c:pt>
                <c:pt idx="353">
                  <c:v>777</c:v>
                </c:pt>
                <c:pt idx="354">
                  <c:v>782</c:v>
                </c:pt>
                <c:pt idx="355">
                  <c:v>830</c:v>
                </c:pt>
                <c:pt idx="356">
                  <c:v>841</c:v>
                </c:pt>
                <c:pt idx="357">
                  <c:v>862</c:v>
                </c:pt>
                <c:pt idx="358">
                  <c:v>890</c:v>
                </c:pt>
                <c:pt idx="359">
                  <c:v>892</c:v>
                </c:pt>
                <c:pt idx="360">
                  <c:v>904</c:v>
                </c:pt>
                <c:pt idx="361">
                  <c:v>925</c:v>
                </c:pt>
                <c:pt idx="362">
                  <c:v>935</c:v>
                </c:pt>
                <c:pt idx="363">
                  <c:v>954</c:v>
                </c:pt>
                <c:pt idx="364">
                  <c:v>961</c:v>
                </c:pt>
                <c:pt idx="365">
                  <c:v>967</c:v>
                </c:pt>
                <c:pt idx="366">
                  <c:v>976</c:v>
                </c:pt>
                <c:pt idx="367">
                  <c:v>1014</c:v>
                </c:pt>
                <c:pt idx="368">
                  <c:v>1029</c:v>
                </c:pt>
                <c:pt idx="369">
                  <c:v>1093</c:v>
                </c:pt>
                <c:pt idx="370">
                  <c:v>1125</c:v>
                </c:pt>
                <c:pt idx="371">
                  <c:v>1130</c:v>
                </c:pt>
                <c:pt idx="372">
                  <c:v>1139</c:v>
                </c:pt>
                <c:pt idx="373">
                  <c:v>1145</c:v>
                </c:pt>
                <c:pt idx="374">
                  <c:v>1154</c:v>
                </c:pt>
                <c:pt idx="375">
                  <c:v>1166</c:v>
                </c:pt>
                <c:pt idx="376">
                  <c:v>1171</c:v>
                </c:pt>
                <c:pt idx="377">
                  <c:v>1192</c:v>
                </c:pt>
                <c:pt idx="378">
                  <c:v>1214</c:v>
                </c:pt>
                <c:pt idx="379">
                  <c:v>1231</c:v>
                </c:pt>
                <c:pt idx="380">
                  <c:v>1233</c:v>
                </c:pt>
                <c:pt idx="381">
                  <c:v>1237</c:v>
                </c:pt>
                <c:pt idx="382">
                  <c:v>1274</c:v>
                </c:pt>
                <c:pt idx="383">
                  <c:v>1279</c:v>
                </c:pt>
                <c:pt idx="384">
                  <c:v>1282</c:v>
                </c:pt>
                <c:pt idx="385">
                  <c:v>1295</c:v>
                </c:pt>
                <c:pt idx="386">
                  <c:v>1313</c:v>
                </c:pt>
                <c:pt idx="387">
                  <c:v>1324</c:v>
                </c:pt>
                <c:pt idx="388">
                  <c:v>1334</c:v>
                </c:pt>
                <c:pt idx="389">
                  <c:v>1341</c:v>
                </c:pt>
                <c:pt idx="390">
                  <c:v>1344</c:v>
                </c:pt>
                <c:pt idx="391">
                  <c:v>1353</c:v>
                </c:pt>
                <c:pt idx="392">
                  <c:v>1378</c:v>
                </c:pt>
                <c:pt idx="393">
                  <c:v>1452</c:v>
                </c:pt>
                <c:pt idx="394">
                  <c:v>1501</c:v>
                </c:pt>
                <c:pt idx="395">
                  <c:v>1503</c:v>
                </c:pt>
                <c:pt idx="396">
                  <c:v>1572</c:v>
                </c:pt>
                <c:pt idx="397">
                  <c:v>1596</c:v>
                </c:pt>
                <c:pt idx="398">
                  <c:v>1625</c:v>
                </c:pt>
                <c:pt idx="399">
                  <c:v>1684</c:v>
                </c:pt>
                <c:pt idx="400">
                  <c:v>1758</c:v>
                </c:pt>
                <c:pt idx="401">
                  <c:v>2024</c:v>
                </c:pt>
                <c:pt idx="402">
                  <c:v>2314</c:v>
                </c:pt>
                <c:pt idx="403">
                  <c:v>2323</c:v>
                </c:pt>
                <c:pt idx="404">
                  <c:v>2514</c:v>
                </c:pt>
                <c:pt idx="405">
                  <c:v>2761</c:v>
                </c:pt>
                <c:pt idx="406">
                  <c:v>2801</c:v>
                </c:pt>
                <c:pt idx="407">
                  <c:v>2955</c:v>
                </c:pt>
                <c:pt idx="408">
                  <c:v>4314</c:v>
                </c:pt>
                <c:pt idx="409">
                  <c:v>4360</c:v>
                </c:pt>
                <c:pt idx="410">
                  <c:v>5326</c:v>
                </c:pt>
                <c:pt idx="411">
                  <c:v>5850</c:v>
                </c:pt>
                <c:pt idx="412">
                  <c:v>7778</c:v>
                </c:pt>
                <c:pt idx="413">
                  <c:v>8759</c:v>
                </c:pt>
                <c:pt idx="414">
                  <c:v>9935</c:v>
                </c:pt>
                <c:pt idx="415">
                  <c:v>14917</c:v>
                </c:pt>
                <c:pt idx="416">
                  <c:v>30094</c:v>
                </c:pt>
                <c:pt idx="417">
                  <c:v>44429</c:v>
                </c:pt>
                <c:pt idx="418">
                  <c:v>136979</c:v>
                </c:pt>
                <c:pt idx="419">
                  <c:v>166668</c:v>
                </c:pt>
              </c:numCache>
            </c:numRef>
          </c:xVal>
          <c:yVal>
            <c:numRef>
              <c:f>hist_0_1!$B$2:$B$421</c:f>
              <c:numCache>
                <c:formatCode>General</c:formatCode>
                <c:ptCount val="420"/>
                <c:pt idx="0">
                  <c:v>45542</c:v>
                </c:pt>
                <c:pt idx="1">
                  <c:v>15941</c:v>
                </c:pt>
                <c:pt idx="2">
                  <c:v>7926</c:v>
                </c:pt>
                <c:pt idx="3">
                  <c:v>4600</c:v>
                </c:pt>
                <c:pt idx="4">
                  <c:v>3047</c:v>
                </c:pt>
                <c:pt idx="5">
                  <c:v>2178</c:v>
                </c:pt>
                <c:pt idx="6">
                  <c:v>1639</c:v>
                </c:pt>
                <c:pt idx="7">
                  <c:v>1238</c:v>
                </c:pt>
                <c:pt idx="8">
                  <c:v>1047</c:v>
                </c:pt>
                <c:pt idx="9">
                  <c:v>801</c:v>
                </c:pt>
                <c:pt idx="10">
                  <c:v>646</c:v>
                </c:pt>
                <c:pt idx="11">
                  <c:v>539</c:v>
                </c:pt>
                <c:pt idx="12">
                  <c:v>511</c:v>
                </c:pt>
                <c:pt idx="13">
                  <c:v>418</c:v>
                </c:pt>
                <c:pt idx="14">
                  <c:v>368</c:v>
                </c:pt>
                <c:pt idx="15">
                  <c:v>307</c:v>
                </c:pt>
                <c:pt idx="16">
                  <c:v>249</c:v>
                </c:pt>
                <c:pt idx="17">
                  <c:v>236</c:v>
                </c:pt>
                <c:pt idx="18">
                  <c:v>213</c:v>
                </c:pt>
                <c:pt idx="19">
                  <c:v>202</c:v>
                </c:pt>
                <c:pt idx="20">
                  <c:v>189</c:v>
                </c:pt>
                <c:pt idx="21">
                  <c:v>154</c:v>
                </c:pt>
                <c:pt idx="22">
                  <c:v>152</c:v>
                </c:pt>
                <c:pt idx="23">
                  <c:v>123</c:v>
                </c:pt>
                <c:pt idx="24">
                  <c:v>122</c:v>
                </c:pt>
                <c:pt idx="25">
                  <c:v>126</c:v>
                </c:pt>
                <c:pt idx="26">
                  <c:v>103</c:v>
                </c:pt>
                <c:pt idx="27">
                  <c:v>104</c:v>
                </c:pt>
                <c:pt idx="28">
                  <c:v>75</c:v>
                </c:pt>
                <c:pt idx="29">
                  <c:v>94</c:v>
                </c:pt>
                <c:pt idx="30">
                  <c:v>93</c:v>
                </c:pt>
                <c:pt idx="31">
                  <c:v>77</c:v>
                </c:pt>
                <c:pt idx="32">
                  <c:v>69</c:v>
                </c:pt>
                <c:pt idx="33">
                  <c:v>77</c:v>
                </c:pt>
                <c:pt idx="34">
                  <c:v>57</c:v>
                </c:pt>
                <c:pt idx="35">
                  <c:v>72</c:v>
                </c:pt>
                <c:pt idx="36">
                  <c:v>63</c:v>
                </c:pt>
                <c:pt idx="37">
                  <c:v>38</c:v>
                </c:pt>
                <c:pt idx="38">
                  <c:v>59</c:v>
                </c:pt>
                <c:pt idx="39">
                  <c:v>50</c:v>
                </c:pt>
                <c:pt idx="40">
                  <c:v>57</c:v>
                </c:pt>
                <c:pt idx="41">
                  <c:v>46</c:v>
                </c:pt>
                <c:pt idx="42">
                  <c:v>44</c:v>
                </c:pt>
                <c:pt idx="43">
                  <c:v>44</c:v>
                </c:pt>
                <c:pt idx="44">
                  <c:v>28</c:v>
                </c:pt>
                <c:pt idx="45">
                  <c:v>43</c:v>
                </c:pt>
                <c:pt idx="46">
                  <c:v>29</c:v>
                </c:pt>
                <c:pt idx="47">
                  <c:v>30</c:v>
                </c:pt>
                <c:pt idx="48">
                  <c:v>34</c:v>
                </c:pt>
                <c:pt idx="49">
                  <c:v>36</c:v>
                </c:pt>
                <c:pt idx="50">
                  <c:v>27</c:v>
                </c:pt>
                <c:pt idx="51">
                  <c:v>25</c:v>
                </c:pt>
                <c:pt idx="52">
                  <c:v>12</c:v>
                </c:pt>
                <c:pt idx="53">
                  <c:v>18</c:v>
                </c:pt>
                <c:pt idx="54">
                  <c:v>21</c:v>
                </c:pt>
                <c:pt idx="55">
                  <c:v>23</c:v>
                </c:pt>
                <c:pt idx="56">
                  <c:v>20</c:v>
                </c:pt>
                <c:pt idx="57">
                  <c:v>21</c:v>
                </c:pt>
                <c:pt idx="58">
                  <c:v>22</c:v>
                </c:pt>
                <c:pt idx="59">
                  <c:v>19</c:v>
                </c:pt>
                <c:pt idx="60">
                  <c:v>19</c:v>
                </c:pt>
                <c:pt idx="61">
                  <c:v>14</c:v>
                </c:pt>
                <c:pt idx="62">
                  <c:v>21</c:v>
                </c:pt>
                <c:pt idx="63">
                  <c:v>20</c:v>
                </c:pt>
                <c:pt idx="64">
                  <c:v>18</c:v>
                </c:pt>
                <c:pt idx="65">
                  <c:v>20</c:v>
                </c:pt>
                <c:pt idx="66">
                  <c:v>17</c:v>
                </c:pt>
                <c:pt idx="67">
                  <c:v>13</c:v>
                </c:pt>
                <c:pt idx="68">
                  <c:v>14</c:v>
                </c:pt>
                <c:pt idx="69">
                  <c:v>11</c:v>
                </c:pt>
                <c:pt idx="70">
                  <c:v>17</c:v>
                </c:pt>
                <c:pt idx="71">
                  <c:v>12</c:v>
                </c:pt>
                <c:pt idx="72">
                  <c:v>23</c:v>
                </c:pt>
                <c:pt idx="73">
                  <c:v>14</c:v>
                </c:pt>
                <c:pt idx="74">
                  <c:v>10</c:v>
                </c:pt>
                <c:pt idx="75">
                  <c:v>13</c:v>
                </c:pt>
                <c:pt idx="76">
                  <c:v>9</c:v>
                </c:pt>
                <c:pt idx="77">
                  <c:v>14</c:v>
                </c:pt>
                <c:pt idx="78">
                  <c:v>10</c:v>
                </c:pt>
                <c:pt idx="79">
                  <c:v>9</c:v>
                </c:pt>
                <c:pt idx="80">
                  <c:v>7</c:v>
                </c:pt>
                <c:pt idx="81">
                  <c:v>13</c:v>
                </c:pt>
                <c:pt idx="82">
                  <c:v>15</c:v>
                </c:pt>
                <c:pt idx="83">
                  <c:v>11</c:v>
                </c:pt>
                <c:pt idx="84">
                  <c:v>10</c:v>
                </c:pt>
                <c:pt idx="85">
                  <c:v>11</c:v>
                </c:pt>
                <c:pt idx="86">
                  <c:v>11</c:v>
                </c:pt>
                <c:pt idx="87">
                  <c:v>7</c:v>
                </c:pt>
                <c:pt idx="88">
                  <c:v>7</c:v>
                </c:pt>
                <c:pt idx="89">
                  <c:v>10</c:v>
                </c:pt>
                <c:pt idx="90">
                  <c:v>8</c:v>
                </c:pt>
                <c:pt idx="91">
                  <c:v>7</c:v>
                </c:pt>
                <c:pt idx="92">
                  <c:v>11</c:v>
                </c:pt>
                <c:pt idx="93">
                  <c:v>2</c:v>
                </c:pt>
                <c:pt idx="94">
                  <c:v>9</c:v>
                </c:pt>
                <c:pt idx="95">
                  <c:v>5</c:v>
                </c:pt>
                <c:pt idx="96">
                  <c:v>5</c:v>
                </c:pt>
                <c:pt idx="97">
                  <c:v>8</c:v>
                </c:pt>
                <c:pt idx="98">
                  <c:v>9</c:v>
                </c:pt>
                <c:pt idx="99">
                  <c:v>3</c:v>
                </c:pt>
                <c:pt idx="100">
                  <c:v>5</c:v>
                </c:pt>
                <c:pt idx="101">
                  <c:v>11</c:v>
                </c:pt>
                <c:pt idx="102">
                  <c:v>9</c:v>
                </c:pt>
                <c:pt idx="103">
                  <c:v>3</c:v>
                </c:pt>
                <c:pt idx="104">
                  <c:v>10</c:v>
                </c:pt>
                <c:pt idx="105">
                  <c:v>6</c:v>
                </c:pt>
                <c:pt idx="106">
                  <c:v>9</c:v>
                </c:pt>
                <c:pt idx="107">
                  <c:v>14</c:v>
                </c:pt>
                <c:pt idx="108">
                  <c:v>8</c:v>
                </c:pt>
                <c:pt idx="109">
                  <c:v>3</c:v>
                </c:pt>
                <c:pt idx="110">
                  <c:v>6</c:v>
                </c:pt>
                <c:pt idx="111">
                  <c:v>3</c:v>
                </c:pt>
                <c:pt idx="112">
                  <c:v>4</c:v>
                </c:pt>
                <c:pt idx="113">
                  <c:v>5</c:v>
                </c:pt>
                <c:pt idx="114">
                  <c:v>9</c:v>
                </c:pt>
                <c:pt idx="115">
                  <c:v>7</c:v>
                </c:pt>
                <c:pt idx="116">
                  <c:v>5</c:v>
                </c:pt>
                <c:pt idx="117">
                  <c:v>6</c:v>
                </c:pt>
                <c:pt idx="118">
                  <c:v>2</c:v>
                </c:pt>
                <c:pt idx="119">
                  <c:v>5</c:v>
                </c:pt>
                <c:pt idx="120">
                  <c:v>3</c:v>
                </c:pt>
                <c:pt idx="121">
                  <c:v>10</c:v>
                </c:pt>
                <c:pt idx="122">
                  <c:v>4</c:v>
                </c:pt>
                <c:pt idx="123">
                  <c:v>4</c:v>
                </c:pt>
                <c:pt idx="124">
                  <c:v>7</c:v>
                </c:pt>
                <c:pt idx="125">
                  <c:v>4</c:v>
                </c:pt>
                <c:pt idx="126">
                  <c:v>7</c:v>
                </c:pt>
                <c:pt idx="127">
                  <c:v>6</c:v>
                </c:pt>
                <c:pt idx="128">
                  <c:v>8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2</c:v>
                </c:pt>
                <c:pt idx="133">
                  <c:v>3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3</c:v>
                </c:pt>
                <c:pt idx="138">
                  <c:v>3</c:v>
                </c:pt>
                <c:pt idx="139">
                  <c:v>7</c:v>
                </c:pt>
                <c:pt idx="140">
                  <c:v>4</c:v>
                </c:pt>
                <c:pt idx="141">
                  <c:v>3</c:v>
                </c:pt>
                <c:pt idx="142">
                  <c:v>3</c:v>
                </c:pt>
                <c:pt idx="143">
                  <c:v>5</c:v>
                </c:pt>
                <c:pt idx="144">
                  <c:v>6</c:v>
                </c:pt>
                <c:pt idx="145">
                  <c:v>7</c:v>
                </c:pt>
                <c:pt idx="146">
                  <c:v>1</c:v>
                </c:pt>
                <c:pt idx="147">
                  <c:v>2</c:v>
                </c:pt>
                <c:pt idx="148">
                  <c:v>3</c:v>
                </c:pt>
                <c:pt idx="149">
                  <c:v>3</c:v>
                </c:pt>
                <c:pt idx="150">
                  <c:v>1</c:v>
                </c:pt>
                <c:pt idx="151">
                  <c:v>3</c:v>
                </c:pt>
                <c:pt idx="152">
                  <c:v>3</c:v>
                </c:pt>
                <c:pt idx="153">
                  <c:v>4</c:v>
                </c:pt>
                <c:pt idx="154">
                  <c:v>1</c:v>
                </c:pt>
                <c:pt idx="155">
                  <c:v>1</c:v>
                </c:pt>
                <c:pt idx="156">
                  <c:v>2</c:v>
                </c:pt>
                <c:pt idx="157">
                  <c:v>4</c:v>
                </c:pt>
                <c:pt idx="158">
                  <c:v>2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3</c:v>
                </c:pt>
                <c:pt idx="164">
                  <c:v>2</c:v>
                </c:pt>
                <c:pt idx="165">
                  <c:v>3</c:v>
                </c:pt>
                <c:pt idx="166">
                  <c:v>3</c:v>
                </c:pt>
                <c:pt idx="167">
                  <c:v>2</c:v>
                </c:pt>
                <c:pt idx="168">
                  <c:v>1</c:v>
                </c:pt>
                <c:pt idx="169">
                  <c:v>1</c:v>
                </c:pt>
                <c:pt idx="170">
                  <c:v>3</c:v>
                </c:pt>
                <c:pt idx="171">
                  <c:v>1</c:v>
                </c:pt>
                <c:pt idx="172">
                  <c:v>2</c:v>
                </c:pt>
                <c:pt idx="173">
                  <c:v>1</c:v>
                </c:pt>
                <c:pt idx="174">
                  <c:v>5</c:v>
                </c:pt>
                <c:pt idx="175">
                  <c:v>4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1</c:v>
                </c:pt>
                <c:pt idx="180">
                  <c:v>3</c:v>
                </c:pt>
                <c:pt idx="181">
                  <c:v>2</c:v>
                </c:pt>
                <c:pt idx="182">
                  <c:v>3</c:v>
                </c:pt>
                <c:pt idx="183">
                  <c:v>5</c:v>
                </c:pt>
                <c:pt idx="184">
                  <c:v>3</c:v>
                </c:pt>
                <c:pt idx="185">
                  <c:v>2</c:v>
                </c:pt>
                <c:pt idx="186">
                  <c:v>1</c:v>
                </c:pt>
                <c:pt idx="187">
                  <c:v>1</c:v>
                </c:pt>
                <c:pt idx="188">
                  <c:v>5</c:v>
                </c:pt>
                <c:pt idx="189">
                  <c:v>2</c:v>
                </c:pt>
                <c:pt idx="190">
                  <c:v>4</c:v>
                </c:pt>
                <c:pt idx="191">
                  <c:v>1</c:v>
                </c:pt>
                <c:pt idx="192">
                  <c:v>2</c:v>
                </c:pt>
                <c:pt idx="193">
                  <c:v>2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3</c:v>
                </c:pt>
                <c:pt idx="198">
                  <c:v>2</c:v>
                </c:pt>
                <c:pt idx="199">
                  <c:v>1</c:v>
                </c:pt>
                <c:pt idx="200">
                  <c:v>2</c:v>
                </c:pt>
                <c:pt idx="201">
                  <c:v>2</c:v>
                </c:pt>
                <c:pt idx="202">
                  <c:v>5</c:v>
                </c:pt>
                <c:pt idx="203">
                  <c:v>6</c:v>
                </c:pt>
                <c:pt idx="204">
                  <c:v>1</c:v>
                </c:pt>
                <c:pt idx="205">
                  <c:v>2</c:v>
                </c:pt>
                <c:pt idx="206">
                  <c:v>3</c:v>
                </c:pt>
                <c:pt idx="207">
                  <c:v>1</c:v>
                </c:pt>
                <c:pt idx="208">
                  <c:v>1</c:v>
                </c:pt>
                <c:pt idx="209">
                  <c:v>3</c:v>
                </c:pt>
                <c:pt idx="210">
                  <c:v>3</c:v>
                </c:pt>
                <c:pt idx="211">
                  <c:v>2</c:v>
                </c:pt>
                <c:pt idx="212">
                  <c:v>1</c:v>
                </c:pt>
                <c:pt idx="213">
                  <c:v>4</c:v>
                </c:pt>
                <c:pt idx="214">
                  <c:v>1</c:v>
                </c:pt>
                <c:pt idx="215">
                  <c:v>2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3</c:v>
                </c:pt>
                <c:pt idx="222">
                  <c:v>2</c:v>
                </c:pt>
                <c:pt idx="223">
                  <c:v>1</c:v>
                </c:pt>
                <c:pt idx="224">
                  <c:v>2</c:v>
                </c:pt>
                <c:pt idx="225">
                  <c:v>2</c:v>
                </c:pt>
                <c:pt idx="226">
                  <c:v>1</c:v>
                </c:pt>
                <c:pt idx="227">
                  <c:v>2</c:v>
                </c:pt>
                <c:pt idx="228">
                  <c:v>2</c:v>
                </c:pt>
                <c:pt idx="229">
                  <c:v>1</c:v>
                </c:pt>
                <c:pt idx="230">
                  <c:v>1</c:v>
                </c:pt>
                <c:pt idx="231">
                  <c:v>2</c:v>
                </c:pt>
                <c:pt idx="232">
                  <c:v>1</c:v>
                </c:pt>
                <c:pt idx="233">
                  <c:v>2</c:v>
                </c:pt>
                <c:pt idx="234">
                  <c:v>1</c:v>
                </c:pt>
                <c:pt idx="235">
                  <c:v>4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2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2</c:v>
                </c:pt>
                <c:pt idx="250">
                  <c:v>2</c:v>
                </c:pt>
                <c:pt idx="251">
                  <c:v>1</c:v>
                </c:pt>
                <c:pt idx="252">
                  <c:v>2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2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2</c:v>
                </c:pt>
                <c:pt idx="262">
                  <c:v>1</c:v>
                </c:pt>
                <c:pt idx="263">
                  <c:v>3</c:v>
                </c:pt>
                <c:pt idx="264">
                  <c:v>2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4</c:v>
                </c:pt>
                <c:pt idx="272">
                  <c:v>1</c:v>
                </c:pt>
                <c:pt idx="273">
                  <c:v>2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2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2</c:v>
                </c:pt>
                <c:pt idx="292">
                  <c:v>1</c:v>
                </c:pt>
                <c:pt idx="293">
                  <c:v>1</c:v>
                </c:pt>
                <c:pt idx="294">
                  <c:v>2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2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2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v>p=0.3</c:v>
          </c:tx>
          <c:spPr>
            <a:ln w="28575">
              <a:noFill/>
            </a:ln>
          </c:spPr>
          <c:marker>
            <c:spPr>
              <a:noFill/>
            </c:spPr>
          </c:marker>
          <c:xVal>
            <c:numRef>
              <c:f>hist_0_3!$A:$A</c:f>
              <c:numCache>
                <c:formatCode>General</c:formatCode>
                <c:ptCount val="10485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165</c:v>
                </c:pt>
                <c:pt idx="165">
                  <c:v>166</c:v>
                </c:pt>
                <c:pt idx="166">
                  <c:v>168</c:v>
                </c:pt>
                <c:pt idx="167">
                  <c:v>169</c:v>
                </c:pt>
                <c:pt idx="168">
                  <c:v>170</c:v>
                </c:pt>
                <c:pt idx="169">
                  <c:v>171</c:v>
                </c:pt>
                <c:pt idx="170">
                  <c:v>172</c:v>
                </c:pt>
                <c:pt idx="171">
                  <c:v>173</c:v>
                </c:pt>
                <c:pt idx="172">
                  <c:v>174</c:v>
                </c:pt>
                <c:pt idx="173">
                  <c:v>175</c:v>
                </c:pt>
                <c:pt idx="174">
                  <c:v>176</c:v>
                </c:pt>
                <c:pt idx="175">
                  <c:v>177</c:v>
                </c:pt>
                <c:pt idx="176">
                  <c:v>178</c:v>
                </c:pt>
                <c:pt idx="177">
                  <c:v>179</c:v>
                </c:pt>
                <c:pt idx="178">
                  <c:v>180</c:v>
                </c:pt>
                <c:pt idx="179">
                  <c:v>181</c:v>
                </c:pt>
                <c:pt idx="180">
                  <c:v>182</c:v>
                </c:pt>
                <c:pt idx="181">
                  <c:v>183</c:v>
                </c:pt>
                <c:pt idx="182">
                  <c:v>184</c:v>
                </c:pt>
                <c:pt idx="183">
                  <c:v>185</c:v>
                </c:pt>
                <c:pt idx="184">
                  <c:v>186</c:v>
                </c:pt>
                <c:pt idx="185">
                  <c:v>187</c:v>
                </c:pt>
                <c:pt idx="186">
                  <c:v>188</c:v>
                </c:pt>
                <c:pt idx="187">
                  <c:v>189</c:v>
                </c:pt>
                <c:pt idx="188">
                  <c:v>190</c:v>
                </c:pt>
                <c:pt idx="189">
                  <c:v>191</c:v>
                </c:pt>
                <c:pt idx="190">
                  <c:v>192</c:v>
                </c:pt>
                <c:pt idx="191">
                  <c:v>194</c:v>
                </c:pt>
                <c:pt idx="192">
                  <c:v>195</c:v>
                </c:pt>
                <c:pt idx="193">
                  <c:v>196</c:v>
                </c:pt>
                <c:pt idx="194">
                  <c:v>197</c:v>
                </c:pt>
                <c:pt idx="195">
                  <c:v>198</c:v>
                </c:pt>
                <c:pt idx="196">
                  <c:v>199</c:v>
                </c:pt>
                <c:pt idx="197">
                  <c:v>200</c:v>
                </c:pt>
                <c:pt idx="198">
                  <c:v>201</c:v>
                </c:pt>
                <c:pt idx="199">
                  <c:v>202</c:v>
                </c:pt>
                <c:pt idx="200">
                  <c:v>203</c:v>
                </c:pt>
                <c:pt idx="201">
                  <c:v>204</c:v>
                </c:pt>
                <c:pt idx="202">
                  <c:v>205</c:v>
                </c:pt>
                <c:pt idx="203">
                  <c:v>206</c:v>
                </c:pt>
                <c:pt idx="204">
                  <c:v>207</c:v>
                </c:pt>
                <c:pt idx="205">
                  <c:v>208</c:v>
                </c:pt>
                <c:pt idx="206">
                  <c:v>209</c:v>
                </c:pt>
                <c:pt idx="207">
                  <c:v>210</c:v>
                </c:pt>
                <c:pt idx="208">
                  <c:v>211</c:v>
                </c:pt>
                <c:pt idx="209">
                  <c:v>212</c:v>
                </c:pt>
                <c:pt idx="210">
                  <c:v>213</c:v>
                </c:pt>
                <c:pt idx="211">
                  <c:v>215</c:v>
                </c:pt>
                <c:pt idx="212">
                  <c:v>216</c:v>
                </c:pt>
                <c:pt idx="213">
                  <c:v>217</c:v>
                </c:pt>
                <c:pt idx="214">
                  <c:v>218</c:v>
                </c:pt>
                <c:pt idx="215">
                  <c:v>220</c:v>
                </c:pt>
                <c:pt idx="216">
                  <c:v>221</c:v>
                </c:pt>
                <c:pt idx="217">
                  <c:v>222</c:v>
                </c:pt>
                <c:pt idx="218">
                  <c:v>224</c:v>
                </c:pt>
                <c:pt idx="219">
                  <c:v>226</c:v>
                </c:pt>
                <c:pt idx="220">
                  <c:v>227</c:v>
                </c:pt>
                <c:pt idx="221">
                  <c:v>228</c:v>
                </c:pt>
                <c:pt idx="222">
                  <c:v>229</c:v>
                </c:pt>
                <c:pt idx="223">
                  <c:v>230</c:v>
                </c:pt>
                <c:pt idx="224">
                  <c:v>232</c:v>
                </c:pt>
                <c:pt idx="225">
                  <c:v>233</c:v>
                </c:pt>
                <c:pt idx="226">
                  <c:v>234</c:v>
                </c:pt>
                <c:pt idx="227">
                  <c:v>237</c:v>
                </c:pt>
                <c:pt idx="228">
                  <c:v>238</c:v>
                </c:pt>
                <c:pt idx="229">
                  <c:v>239</c:v>
                </c:pt>
                <c:pt idx="230">
                  <c:v>242</c:v>
                </c:pt>
                <c:pt idx="231">
                  <c:v>243</c:v>
                </c:pt>
                <c:pt idx="232">
                  <c:v>244</c:v>
                </c:pt>
                <c:pt idx="233">
                  <c:v>245</c:v>
                </c:pt>
                <c:pt idx="234">
                  <c:v>246</c:v>
                </c:pt>
                <c:pt idx="235">
                  <c:v>247</c:v>
                </c:pt>
                <c:pt idx="236">
                  <c:v>248</c:v>
                </c:pt>
                <c:pt idx="237">
                  <c:v>249</c:v>
                </c:pt>
                <c:pt idx="238">
                  <c:v>250</c:v>
                </c:pt>
                <c:pt idx="239">
                  <c:v>251</c:v>
                </c:pt>
                <c:pt idx="240">
                  <c:v>252</c:v>
                </c:pt>
                <c:pt idx="241">
                  <c:v>253</c:v>
                </c:pt>
                <c:pt idx="242">
                  <c:v>255</c:v>
                </c:pt>
                <c:pt idx="243">
                  <c:v>256</c:v>
                </c:pt>
                <c:pt idx="244">
                  <c:v>257</c:v>
                </c:pt>
                <c:pt idx="245">
                  <c:v>259</c:v>
                </c:pt>
                <c:pt idx="246">
                  <c:v>260</c:v>
                </c:pt>
                <c:pt idx="247">
                  <c:v>262</c:v>
                </c:pt>
                <c:pt idx="248">
                  <c:v>263</c:v>
                </c:pt>
                <c:pt idx="249">
                  <c:v>264</c:v>
                </c:pt>
                <c:pt idx="250">
                  <c:v>266</c:v>
                </c:pt>
                <c:pt idx="251">
                  <c:v>272</c:v>
                </c:pt>
                <c:pt idx="252">
                  <c:v>275</c:v>
                </c:pt>
                <c:pt idx="253">
                  <c:v>277</c:v>
                </c:pt>
                <c:pt idx="254">
                  <c:v>279</c:v>
                </c:pt>
                <c:pt idx="255">
                  <c:v>280</c:v>
                </c:pt>
                <c:pt idx="256">
                  <c:v>281</c:v>
                </c:pt>
                <c:pt idx="257">
                  <c:v>284</c:v>
                </c:pt>
                <c:pt idx="258">
                  <c:v>285</c:v>
                </c:pt>
                <c:pt idx="259">
                  <c:v>286</c:v>
                </c:pt>
                <c:pt idx="260">
                  <c:v>291</c:v>
                </c:pt>
                <c:pt idx="261">
                  <c:v>292</c:v>
                </c:pt>
                <c:pt idx="262">
                  <c:v>293</c:v>
                </c:pt>
                <c:pt idx="263">
                  <c:v>296</c:v>
                </c:pt>
                <c:pt idx="264">
                  <c:v>297</c:v>
                </c:pt>
                <c:pt idx="265">
                  <c:v>304</c:v>
                </c:pt>
                <c:pt idx="266">
                  <c:v>305</c:v>
                </c:pt>
                <c:pt idx="267">
                  <c:v>308</c:v>
                </c:pt>
                <c:pt idx="268">
                  <c:v>309</c:v>
                </c:pt>
                <c:pt idx="269">
                  <c:v>310</c:v>
                </c:pt>
                <c:pt idx="270">
                  <c:v>313</c:v>
                </c:pt>
                <c:pt idx="271">
                  <c:v>315</c:v>
                </c:pt>
                <c:pt idx="272">
                  <c:v>316</c:v>
                </c:pt>
                <c:pt idx="273">
                  <c:v>317</c:v>
                </c:pt>
                <c:pt idx="274">
                  <c:v>321</c:v>
                </c:pt>
                <c:pt idx="275">
                  <c:v>322</c:v>
                </c:pt>
                <c:pt idx="276">
                  <c:v>323</c:v>
                </c:pt>
                <c:pt idx="277">
                  <c:v>326</c:v>
                </c:pt>
                <c:pt idx="278">
                  <c:v>330</c:v>
                </c:pt>
                <c:pt idx="279">
                  <c:v>332</c:v>
                </c:pt>
                <c:pt idx="280">
                  <c:v>334</c:v>
                </c:pt>
                <c:pt idx="281">
                  <c:v>342</c:v>
                </c:pt>
                <c:pt idx="282">
                  <c:v>344</c:v>
                </c:pt>
                <c:pt idx="283">
                  <c:v>347</c:v>
                </c:pt>
                <c:pt idx="284">
                  <c:v>350</c:v>
                </c:pt>
                <c:pt idx="285">
                  <c:v>354</c:v>
                </c:pt>
                <c:pt idx="286">
                  <c:v>355</c:v>
                </c:pt>
                <c:pt idx="287">
                  <c:v>357</c:v>
                </c:pt>
                <c:pt idx="288">
                  <c:v>358</c:v>
                </c:pt>
                <c:pt idx="289">
                  <c:v>360</c:v>
                </c:pt>
                <c:pt idx="290">
                  <c:v>361</c:v>
                </c:pt>
                <c:pt idx="291">
                  <c:v>364</c:v>
                </c:pt>
                <c:pt idx="292">
                  <c:v>365</c:v>
                </c:pt>
                <c:pt idx="293">
                  <c:v>373</c:v>
                </c:pt>
                <c:pt idx="294">
                  <c:v>374</c:v>
                </c:pt>
                <c:pt idx="295">
                  <c:v>376</c:v>
                </c:pt>
                <c:pt idx="296">
                  <c:v>377</c:v>
                </c:pt>
                <c:pt idx="297">
                  <c:v>380</c:v>
                </c:pt>
                <c:pt idx="298">
                  <c:v>381</c:v>
                </c:pt>
                <c:pt idx="299">
                  <c:v>391</c:v>
                </c:pt>
                <c:pt idx="300">
                  <c:v>406</c:v>
                </c:pt>
                <c:pt idx="301">
                  <c:v>409</c:v>
                </c:pt>
                <c:pt idx="302">
                  <c:v>413</c:v>
                </c:pt>
                <c:pt idx="303">
                  <c:v>414</c:v>
                </c:pt>
                <c:pt idx="304">
                  <c:v>415</c:v>
                </c:pt>
                <c:pt idx="305">
                  <c:v>420</c:v>
                </c:pt>
                <c:pt idx="306">
                  <c:v>428</c:v>
                </c:pt>
                <c:pt idx="307">
                  <c:v>435</c:v>
                </c:pt>
                <c:pt idx="308">
                  <c:v>438</c:v>
                </c:pt>
                <c:pt idx="309">
                  <c:v>443</c:v>
                </c:pt>
                <c:pt idx="310">
                  <c:v>450</c:v>
                </c:pt>
                <c:pt idx="311">
                  <c:v>451</c:v>
                </c:pt>
                <c:pt idx="312">
                  <c:v>463</c:v>
                </c:pt>
                <c:pt idx="313">
                  <c:v>476</c:v>
                </c:pt>
                <c:pt idx="314">
                  <c:v>501</c:v>
                </c:pt>
                <c:pt idx="315">
                  <c:v>506</c:v>
                </c:pt>
                <c:pt idx="316">
                  <c:v>521</c:v>
                </c:pt>
                <c:pt idx="317">
                  <c:v>523</c:v>
                </c:pt>
                <c:pt idx="318">
                  <c:v>528</c:v>
                </c:pt>
                <c:pt idx="319">
                  <c:v>534</c:v>
                </c:pt>
                <c:pt idx="320">
                  <c:v>538</c:v>
                </c:pt>
                <c:pt idx="321">
                  <c:v>539</c:v>
                </c:pt>
                <c:pt idx="322">
                  <c:v>547</c:v>
                </c:pt>
                <c:pt idx="323">
                  <c:v>575</c:v>
                </c:pt>
                <c:pt idx="324">
                  <c:v>586</c:v>
                </c:pt>
                <c:pt idx="325">
                  <c:v>587</c:v>
                </c:pt>
                <c:pt idx="326">
                  <c:v>598</c:v>
                </c:pt>
                <c:pt idx="327">
                  <c:v>612</c:v>
                </c:pt>
                <c:pt idx="328">
                  <c:v>618</c:v>
                </c:pt>
                <c:pt idx="329">
                  <c:v>623</c:v>
                </c:pt>
                <c:pt idx="330">
                  <c:v>630</c:v>
                </c:pt>
                <c:pt idx="331">
                  <c:v>631</c:v>
                </c:pt>
                <c:pt idx="332">
                  <c:v>634</c:v>
                </c:pt>
                <c:pt idx="333">
                  <c:v>653</c:v>
                </c:pt>
                <c:pt idx="334">
                  <c:v>654</c:v>
                </c:pt>
                <c:pt idx="335">
                  <c:v>657</c:v>
                </c:pt>
                <c:pt idx="336">
                  <c:v>700</c:v>
                </c:pt>
                <c:pt idx="337">
                  <c:v>710</c:v>
                </c:pt>
                <c:pt idx="338">
                  <c:v>711</c:v>
                </c:pt>
                <c:pt idx="339">
                  <c:v>735</c:v>
                </c:pt>
                <c:pt idx="340">
                  <c:v>755</c:v>
                </c:pt>
                <c:pt idx="341">
                  <c:v>774</c:v>
                </c:pt>
                <c:pt idx="342">
                  <c:v>792</c:v>
                </c:pt>
                <c:pt idx="343">
                  <c:v>831</c:v>
                </c:pt>
                <c:pt idx="344">
                  <c:v>843</c:v>
                </c:pt>
                <c:pt idx="345">
                  <c:v>862</c:v>
                </c:pt>
                <c:pt idx="346">
                  <c:v>889</c:v>
                </c:pt>
                <c:pt idx="347">
                  <c:v>902</c:v>
                </c:pt>
                <c:pt idx="348">
                  <c:v>937</c:v>
                </c:pt>
                <c:pt idx="349">
                  <c:v>939</c:v>
                </c:pt>
                <c:pt idx="350">
                  <c:v>944</c:v>
                </c:pt>
                <c:pt idx="351">
                  <c:v>1024</c:v>
                </c:pt>
                <c:pt idx="352">
                  <c:v>1057</c:v>
                </c:pt>
                <c:pt idx="353">
                  <c:v>1097</c:v>
                </c:pt>
                <c:pt idx="354">
                  <c:v>1188</c:v>
                </c:pt>
                <c:pt idx="355">
                  <c:v>1192</c:v>
                </c:pt>
                <c:pt idx="356">
                  <c:v>1219</c:v>
                </c:pt>
                <c:pt idx="357">
                  <c:v>1260</c:v>
                </c:pt>
                <c:pt idx="358">
                  <c:v>1273</c:v>
                </c:pt>
                <c:pt idx="359">
                  <c:v>1278</c:v>
                </c:pt>
                <c:pt idx="360">
                  <c:v>1434</c:v>
                </c:pt>
                <c:pt idx="361">
                  <c:v>1659</c:v>
                </c:pt>
                <c:pt idx="362">
                  <c:v>1671</c:v>
                </c:pt>
                <c:pt idx="363">
                  <c:v>1730</c:v>
                </c:pt>
                <c:pt idx="364">
                  <c:v>1785</c:v>
                </c:pt>
                <c:pt idx="365">
                  <c:v>1925</c:v>
                </c:pt>
                <c:pt idx="366">
                  <c:v>1964</c:v>
                </c:pt>
                <c:pt idx="367">
                  <c:v>2140</c:v>
                </c:pt>
                <c:pt idx="368">
                  <c:v>2447</c:v>
                </c:pt>
                <c:pt idx="369">
                  <c:v>2629</c:v>
                </c:pt>
                <c:pt idx="370">
                  <c:v>3304</c:v>
                </c:pt>
                <c:pt idx="371">
                  <c:v>3453</c:v>
                </c:pt>
                <c:pt idx="372">
                  <c:v>4108</c:v>
                </c:pt>
                <c:pt idx="373">
                  <c:v>5229</c:v>
                </c:pt>
                <c:pt idx="374">
                  <c:v>8229</c:v>
                </c:pt>
                <c:pt idx="375">
                  <c:v>15221</c:v>
                </c:pt>
                <c:pt idx="376">
                  <c:v>17906</c:v>
                </c:pt>
              </c:numCache>
            </c:numRef>
          </c:xVal>
          <c:yVal>
            <c:numRef>
              <c:f>hist_0_3!$B:$B</c:f>
              <c:numCache>
                <c:formatCode>General</c:formatCode>
                <c:ptCount val="1048576"/>
                <c:pt idx="0">
                  <c:v>769214</c:v>
                </c:pt>
                <c:pt idx="1">
                  <c:v>115097</c:v>
                </c:pt>
                <c:pt idx="2">
                  <c:v>42879</c:v>
                </c:pt>
                <c:pt idx="3">
                  <c:v>21321</c:v>
                </c:pt>
                <c:pt idx="4">
                  <c:v>12610</c:v>
                </c:pt>
                <c:pt idx="5">
                  <c:v>8068</c:v>
                </c:pt>
                <c:pt idx="6">
                  <c:v>5728</c:v>
                </c:pt>
                <c:pt idx="7">
                  <c:v>4032</c:v>
                </c:pt>
                <c:pt idx="8">
                  <c:v>3135</c:v>
                </c:pt>
                <c:pt idx="9">
                  <c:v>2393</c:v>
                </c:pt>
                <c:pt idx="10">
                  <c:v>1842</c:v>
                </c:pt>
                <c:pt idx="11">
                  <c:v>1493</c:v>
                </c:pt>
                <c:pt idx="12">
                  <c:v>1282</c:v>
                </c:pt>
                <c:pt idx="13">
                  <c:v>1028</c:v>
                </c:pt>
                <c:pt idx="14">
                  <c:v>898</c:v>
                </c:pt>
                <c:pt idx="15">
                  <c:v>770</c:v>
                </c:pt>
                <c:pt idx="16">
                  <c:v>699</c:v>
                </c:pt>
                <c:pt idx="17">
                  <c:v>579</c:v>
                </c:pt>
                <c:pt idx="18">
                  <c:v>513</c:v>
                </c:pt>
                <c:pt idx="19">
                  <c:v>451</c:v>
                </c:pt>
                <c:pt idx="20">
                  <c:v>374</c:v>
                </c:pt>
                <c:pt idx="21">
                  <c:v>336</c:v>
                </c:pt>
                <c:pt idx="22">
                  <c:v>309</c:v>
                </c:pt>
                <c:pt idx="23">
                  <c:v>287</c:v>
                </c:pt>
                <c:pt idx="24">
                  <c:v>261</c:v>
                </c:pt>
                <c:pt idx="25">
                  <c:v>232</c:v>
                </c:pt>
                <c:pt idx="26">
                  <c:v>222</c:v>
                </c:pt>
                <c:pt idx="27">
                  <c:v>198</c:v>
                </c:pt>
                <c:pt idx="28">
                  <c:v>187</c:v>
                </c:pt>
                <c:pt idx="29">
                  <c:v>146</c:v>
                </c:pt>
                <c:pt idx="30">
                  <c:v>145</c:v>
                </c:pt>
                <c:pt idx="31">
                  <c:v>125</c:v>
                </c:pt>
                <c:pt idx="32">
                  <c:v>125</c:v>
                </c:pt>
                <c:pt idx="33">
                  <c:v>116</c:v>
                </c:pt>
                <c:pt idx="34">
                  <c:v>123</c:v>
                </c:pt>
                <c:pt idx="35">
                  <c:v>95</c:v>
                </c:pt>
                <c:pt idx="36">
                  <c:v>115</c:v>
                </c:pt>
                <c:pt idx="37">
                  <c:v>82</c:v>
                </c:pt>
                <c:pt idx="38">
                  <c:v>109</c:v>
                </c:pt>
                <c:pt idx="39">
                  <c:v>83</c:v>
                </c:pt>
                <c:pt idx="40">
                  <c:v>69</c:v>
                </c:pt>
                <c:pt idx="41">
                  <c:v>72</c:v>
                </c:pt>
                <c:pt idx="42">
                  <c:v>76</c:v>
                </c:pt>
                <c:pt idx="43">
                  <c:v>70</c:v>
                </c:pt>
                <c:pt idx="44">
                  <c:v>61</c:v>
                </c:pt>
                <c:pt idx="45">
                  <c:v>59</c:v>
                </c:pt>
                <c:pt idx="46">
                  <c:v>50</c:v>
                </c:pt>
                <c:pt idx="47">
                  <c:v>47</c:v>
                </c:pt>
                <c:pt idx="48">
                  <c:v>50</c:v>
                </c:pt>
                <c:pt idx="49">
                  <c:v>57</c:v>
                </c:pt>
                <c:pt idx="50">
                  <c:v>41</c:v>
                </c:pt>
                <c:pt idx="51">
                  <c:v>41</c:v>
                </c:pt>
                <c:pt idx="52">
                  <c:v>38</c:v>
                </c:pt>
                <c:pt idx="53">
                  <c:v>40</c:v>
                </c:pt>
                <c:pt idx="54">
                  <c:v>35</c:v>
                </c:pt>
                <c:pt idx="55">
                  <c:v>46</c:v>
                </c:pt>
                <c:pt idx="56">
                  <c:v>34</c:v>
                </c:pt>
                <c:pt idx="57">
                  <c:v>36</c:v>
                </c:pt>
                <c:pt idx="58">
                  <c:v>31</c:v>
                </c:pt>
                <c:pt idx="59">
                  <c:v>33</c:v>
                </c:pt>
                <c:pt idx="60">
                  <c:v>20</c:v>
                </c:pt>
                <c:pt idx="61">
                  <c:v>34</c:v>
                </c:pt>
                <c:pt idx="62">
                  <c:v>17</c:v>
                </c:pt>
                <c:pt idx="63">
                  <c:v>35</c:v>
                </c:pt>
                <c:pt idx="64">
                  <c:v>30</c:v>
                </c:pt>
                <c:pt idx="65">
                  <c:v>32</c:v>
                </c:pt>
                <c:pt idx="66">
                  <c:v>19</c:v>
                </c:pt>
                <c:pt idx="67">
                  <c:v>23</c:v>
                </c:pt>
                <c:pt idx="68">
                  <c:v>21</c:v>
                </c:pt>
                <c:pt idx="69">
                  <c:v>22</c:v>
                </c:pt>
                <c:pt idx="70">
                  <c:v>24</c:v>
                </c:pt>
                <c:pt idx="71">
                  <c:v>22</c:v>
                </c:pt>
                <c:pt idx="72">
                  <c:v>17</c:v>
                </c:pt>
                <c:pt idx="73">
                  <c:v>18</c:v>
                </c:pt>
                <c:pt idx="74">
                  <c:v>15</c:v>
                </c:pt>
                <c:pt idx="75">
                  <c:v>24</c:v>
                </c:pt>
                <c:pt idx="76">
                  <c:v>20</c:v>
                </c:pt>
                <c:pt idx="77">
                  <c:v>18</c:v>
                </c:pt>
                <c:pt idx="78">
                  <c:v>12</c:v>
                </c:pt>
                <c:pt idx="79">
                  <c:v>20</c:v>
                </c:pt>
                <c:pt idx="80">
                  <c:v>14</c:v>
                </c:pt>
                <c:pt idx="81">
                  <c:v>12</c:v>
                </c:pt>
                <c:pt idx="82">
                  <c:v>10</c:v>
                </c:pt>
                <c:pt idx="83">
                  <c:v>16</c:v>
                </c:pt>
                <c:pt idx="84">
                  <c:v>10</c:v>
                </c:pt>
                <c:pt idx="85">
                  <c:v>18</c:v>
                </c:pt>
                <c:pt idx="86">
                  <c:v>12</c:v>
                </c:pt>
                <c:pt idx="87">
                  <c:v>16</c:v>
                </c:pt>
                <c:pt idx="88">
                  <c:v>15</c:v>
                </c:pt>
                <c:pt idx="89">
                  <c:v>9</c:v>
                </c:pt>
                <c:pt idx="90">
                  <c:v>17</c:v>
                </c:pt>
                <c:pt idx="91">
                  <c:v>16</c:v>
                </c:pt>
                <c:pt idx="92">
                  <c:v>19</c:v>
                </c:pt>
                <c:pt idx="93">
                  <c:v>12</c:v>
                </c:pt>
                <c:pt idx="94">
                  <c:v>8</c:v>
                </c:pt>
                <c:pt idx="95">
                  <c:v>13</c:v>
                </c:pt>
                <c:pt idx="96">
                  <c:v>8</c:v>
                </c:pt>
                <c:pt idx="97">
                  <c:v>8</c:v>
                </c:pt>
                <c:pt idx="98">
                  <c:v>11</c:v>
                </c:pt>
                <c:pt idx="99">
                  <c:v>12</c:v>
                </c:pt>
                <c:pt idx="100">
                  <c:v>12</c:v>
                </c:pt>
                <c:pt idx="101">
                  <c:v>6</c:v>
                </c:pt>
                <c:pt idx="102">
                  <c:v>16</c:v>
                </c:pt>
                <c:pt idx="103">
                  <c:v>14</c:v>
                </c:pt>
                <c:pt idx="104">
                  <c:v>8</c:v>
                </c:pt>
                <c:pt idx="105">
                  <c:v>12</c:v>
                </c:pt>
                <c:pt idx="106">
                  <c:v>10</c:v>
                </c:pt>
                <c:pt idx="107">
                  <c:v>9</c:v>
                </c:pt>
                <c:pt idx="108">
                  <c:v>12</c:v>
                </c:pt>
                <c:pt idx="109">
                  <c:v>6</c:v>
                </c:pt>
                <c:pt idx="110">
                  <c:v>5</c:v>
                </c:pt>
                <c:pt idx="111">
                  <c:v>3</c:v>
                </c:pt>
                <c:pt idx="112">
                  <c:v>3</c:v>
                </c:pt>
                <c:pt idx="113">
                  <c:v>5</c:v>
                </c:pt>
                <c:pt idx="114">
                  <c:v>7</c:v>
                </c:pt>
                <c:pt idx="115">
                  <c:v>6</c:v>
                </c:pt>
                <c:pt idx="116">
                  <c:v>6</c:v>
                </c:pt>
                <c:pt idx="117">
                  <c:v>9</c:v>
                </c:pt>
                <c:pt idx="118">
                  <c:v>3</c:v>
                </c:pt>
                <c:pt idx="119">
                  <c:v>3</c:v>
                </c:pt>
                <c:pt idx="120">
                  <c:v>8</c:v>
                </c:pt>
                <c:pt idx="121">
                  <c:v>3</c:v>
                </c:pt>
                <c:pt idx="122">
                  <c:v>3</c:v>
                </c:pt>
                <c:pt idx="123">
                  <c:v>11</c:v>
                </c:pt>
                <c:pt idx="124">
                  <c:v>11</c:v>
                </c:pt>
                <c:pt idx="125">
                  <c:v>4</c:v>
                </c:pt>
                <c:pt idx="126">
                  <c:v>2</c:v>
                </c:pt>
                <c:pt idx="127">
                  <c:v>1</c:v>
                </c:pt>
                <c:pt idx="128">
                  <c:v>4</c:v>
                </c:pt>
                <c:pt idx="129">
                  <c:v>2</c:v>
                </c:pt>
                <c:pt idx="130">
                  <c:v>2</c:v>
                </c:pt>
                <c:pt idx="131">
                  <c:v>5</c:v>
                </c:pt>
                <c:pt idx="132">
                  <c:v>1</c:v>
                </c:pt>
                <c:pt idx="133">
                  <c:v>8</c:v>
                </c:pt>
                <c:pt idx="134">
                  <c:v>4</c:v>
                </c:pt>
                <c:pt idx="135">
                  <c:v>5</c:v>
                </c:pt>
                <c:pt idx="136">
                  <c:v>4</c:v>
                </c:pt>
                <c:pt idx="137">
                  <c:v>5</c:v>
                </c:pt>
                <c:pt idx="138">
                  <c:v>6</c:v>
                </c:pt>
                <c:pt idx="139">
                  <c:v>5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5</c:v>
                </c:pt>
                <c:pt idx="144">
                  <c:v>1</c:v>
                </c:pt>
                <c:pt idx="145">
                  <c:v>7</c:v>
                </c:pt>
                <c:pt idx="146">
                  <c:v>3</c:v>
                </c:pt>
                <c:pt idx="147">
                  <c:v>4</c:v>
                </c:pt>
                <c:pt idx="148">
                  <c:v>2</c:v>
                </c:pt>
                <c:pt idx="149">
                  <c:v>4</c:v>
                </c:pt>
                <c:pt idx="150">
                  <c:v>1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2</c:v>
                </c:pt>
                <c:pt idx="155">
                  <c:v>2</c:v>
                </c:pt>
                <c:pt idx="156">
                  <c:v>3</c:v>
                </c:pt>
                <c:pt idx="157">
                  <c:v>6</c:v>
                </c:pt>
                <c:pt idx="158">
                  <c:v>2</c:v>
                </c:pt>
                <c:pt idx="159">
                  <c:v>6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1</c:v>
                </c:pt>
                <c:pt idx="164">
                  <c:v>4</c:v>
                </c:pt>
                <c:pt idx="165">
                  <c:v>2</c:v>
                </c:pt>
                <c:pt idx="166">
                  <c:v>3</c:v>
                </c:pt>
                <c:pt idx="167">
                  <c:v>2</c:v>
                </c:pt>
                <c:pt idx="168">
                  <c:v>1</c:v>
                </c:pt>
                <c:pt idx="169">
                  <c:v>6</c:v>
                </c:pt>
                <c:pt idx="170">
                  <c:v>2</c:v>
                </c:pt>
                <c:pt idx="171">
                  <c:v>1</c:v>
                </c:pt>
                <c:pt idx="172">
                  <c:v>2</c:v>
                </c:pt>
                <c:pt idx="173">
                  <c:v>1</c:v>
                </c:pt>
                <c:pt idx="174">
                  <c:v>3</c:v>
                </c:pt>
                <c:pt idx="175">
                  <c:v>3</c:v>
                </c:pt>
                <c:pt idx="176">
                  <c:v>2</c:v>
                </c:pt>
                <c:pt idx="177">
                  <c:v>2</c:v>
                </c:pt>
                <c:pt idx="178">
                  <c:v>1</c:v>
                </c:pt>
                <c:pt idx="179">
                  <c:v>3</c:v>
                </c:pt>
                <c:pt idx="180">
                  <c:v>1</c:v>
                </c:pt>
                <c:pt idx="181">
                  <c:v>2</c:v>
                </c:pt>
                <c:pt idx="182">
                  <c:v>1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4</c:v>
                </c:pt>
                <c:pt idx="194">
                  <c:v>3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2</c:v>
                </c:pt>
                <c:pt idx="199">
                  <c:v>2</c:v>
                </c:pt>
                <c:pt idx="200">
                  <c:v>4</c:v>
                </c:pt>
                <c:pt idx="201">
                  <c:v>2</c:v>
                </c:pt>
                <c:pt idx="202">
                  <c:v>1</c:v>
                </c:pt>
                <c:pt idx="203">
                  <c:v>2</c:v>
                </c:pt>
                <c:pt idx="204">
                  <c:v>3</c:v>
                </c:pt>
                <c:pt idx="205">
                  <c:v>3</c:v>
                </c:pt>
                <c:pt idx="206">
                  <c:v>4</c:v>
                </c:pt>
                <c:pt idx="207">
                  <c:v>3</c:v>
                </c:pt>
                <c:pt idx="208">
                  <c:v>4</c:v>
                </c:pt>
                <c:pt idx="209">
                  <c:v>1</c:v>
                </c:pt>
                <c:pt idx="210">
                  <c:v>3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2</c:v>
                </c:pt>
                <c:pt idx="219">
                  <c:v>1</c:v>
                </c:pt>
                <c:pt idx="220">
                  <c:v>1</c:v>
                </c:pt>
                <c:pt idx="221">
                  <c:v>3</c:v>
                </c:pt>
                <c:pt idx="222">
                  <c:v>1</c:v>
                </c:pt>
                <c:pt idx="223">
                  <c:v>2</c:v>
                </c:pt>
                <c:pt idx="224">
                  <c:v>3</c:v>
                </c:pt>
                <c:pt idx="225">
                  <c:v>1</c:v>
                </c:pt>
                <c:pt idx="226">
                  <c:v>2</c:v>
                </c:pt>
                <c:pt idx="227">
                  <c:v>1</c:v>
                </c:pt>
                <c:pt idx="228">
                  <c:v>2</c:v>
                </c:pt>
                <c:pt idx="229">
                  <c:v>2</c:v>
                </c:pt>
                <c:pt idx="230">
                  <c:v>1</c:v>
                </c:pt>
                <c:pt idx="231">
                  <c:v>2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2</c:v>
                </c:pt>
                <c:pt idx="243">
                  <c:v>1</c:v>
                </c:pt>
                <c:pt idx="244">
                  <c:v>2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2</c:v>
                </c:pt>
                <c:pt idx="258">
                  <c:v>1</c:v>
                </c:pt>
                <c:pt idx="259">
                  <c:v>1</c:v>
                </c:pt>
                <c:pt idx="260">
                  <c:v>2</c:v>
                </c:pt>
                <c:pt idx="261">
                  <c:v>1</c:v>
                </c:pt>
                <c:pt idx="262">
                  <c:v>1</c:v>
                </c:pt>
                <c:pt idx="263">
                  <c:v>2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3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2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2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2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</c:numCache>
            </c:numRef>
          </c:yVal>
          <c:smooth val="0"/>
        </c:ser>
        <c:ser>
          <c:idx val="2"/>
          <c:order val="2"/>
          <c:tx>
            <c:v>p=0.5</c:v>
          </c:tx>
          <c:spPr>
            <a:ln w="28575">
              <a:noFill/>
            </a:ln>
          </c:spPr>
          <c:marker>
            <c:spPr>
              <a:noFill/>
            </c:spPr>
          </c:marker>
          <c:xVal>
            <c:numRef>
              <c:f>hist_0_5!$A:$A</c:f>
              <c:numCache>
                <c:formatCode>General</c:formatCode>
                <c:ptCount val="10485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138</c:v>
                </c:pt>
                <c:pt idx="135">
                  <c:v>139</c:v>
                </c:pt>
                <c:pt idx="136">
                  <c:v>141</c:v>
                </c:pt>
                <c:pt idx="137">
                  <c:v>142</c:v>
                </c:pt>
                <c:pt idx="138">
                  <c:v>143</c:v>
                </c:pt>
                <c:pt idx="139">
                  <c:v>144</c:v>
                </c:pt>
                <c:pt idx="140">
                  <c:v>145</c:v>
                </c:pt>
                <c:pt idx="141">
                  <c:v>146</c:v>
                </c:pt>
                <c:pt idx="142">
                  <c:v>148</c:v>
                </c:pt>
                <c:pt idx="143">
                  <c:v>149</c:v>
                </c:pt>
                <c:pt idx="144">
                  <c:v>150</c:v>
                </c:pt>
                <c:pt idx="145">
                  <c:v>151</c:v>
                </c:pt>
                <c:pt idx="146">
                  <c:v>152</c:v>
                </c:pt>
                <c:pt idx="147">
                  <c:v>153</c:v>
                </c:pt>
                <c:pt idx="148">
                  <c:v>154</c:v>
                </c:pt>
                <c:pt idx="149">
                  <c:v>157</c:v>
                </c:pt>
                <c:pt idx="150">
                  <c:v>158</c:v>
                </c:pt>
                <c:pt idx="151">
                  <c:v>161</c:v>
                </c:pt>
                <c:pt idx="152">
                  <c:v>162</c:v>
                </c:pt>
                <c:pt idx="153">
                  <c:v>163</c:v>
                </c:pt>
                <c:pt idx="154">
                  <c:v>164</c:v>
                </c:pt>
                <c:pt idx="155">
                  <c:v>165</c:v>
                </c:pt>
                <c:pt idx="156">
                  <c:v>166</c:v>
                </c:pt>
                <c:pt idx="157">
                  <c:v>168</c:v>
                </c:pt>
                <c:pt idx="158">
                  <c:v>169</c:v>
                </c:pt>
                <c:pt idx="159">
                  <c:v>170</c:v>
                </c:pt>
                <c:pt idx="160">
                  <c:v>172</c:v>
                </c:pt>
                <c:pt idx="161">
                  <c:v>174</c:v>
                </c:pt>
                <c:pt idx="162">
                  <c:v>175</c:v>
                </c:pt>
                <c:pt idx="163">
                  <c:v>176</c:v>
                </c:pt>
                <c:pt idx="164">
                  <c:v>177</c:v>
                </c:pt>
                <c:pt idx="165">
                  <c:v>178</c:v>
                </c:pt>
                <c:pt idx="166">
                  <c:v>181</c:v>
                </c:pt>
                <c:pt idx="167">
                  <c:v>182</c:v>
                </c:pt>
                <c:pt idx="168">
                  <c:v>184</c:v>
                </c:pt>
                <c:pt idx="169">
                  <c:v>186</c:v>
                </c:pt>
                <c:pt idx="170">
                  <c:v>188</c:v>
                </c:pt>
                <c:pt idx="171">
                  <c:v>193</c:v>
                </c:pt>
                <c:pt idx="172">
                  <c:v>197</c:v>
                </c:pt>
                <c:pt idx="173">
                  <c:v>198</c:v>
                </c:pt>
                <c:pt idx="174">
                  <c:v>200</c:v>
                </c:pt>
                <c:pt idx="175">
                  <c:v>202</c:v>
                </c:pt>
                <c:pt idx="176">
                  <c:v>204</c:v>
                </c:pt>
                <c:pt idx="177">
                  <c:v>206</c:v>
                </c:pt>
                <c:pt idx="178">
                  <c:v>207</c:v>
                </c:pt>
                <c:pt idx="179">
                  <c:v>209</c:v>
                </c:pt>
                <c:pt idx="180">
                  <c:v>211</c:v>
                </c:pt>
                <c:pt idx="181">
                  <c:v>213</c:v>
                </c:pt>
                <c:pt idx="182">
                  <c:v>220</c:v>
                </c:pt>
                <c:pt idx="183">
                  <c:v>227</c:v>
                </c:pt>
                <c:pt idx="184">
                  <c:v>228</c:v>
                </c:pt>
                <c:pt idx="185">
                  <c:v>235</c:v>
                </c:pt>
                <c:pt idx="186">
                  <c:v>237</c:v>
                </c:pt>
                <c:pt idx="187">
                  <c:v>244</c:v>
                </c:pt>
                <c:pt idx="188">
                  <c:v>252</c:v>
                </c:pt>
                <c:pt idx="189">
                  <c:v>258</c:v>
                </c:pt>
                <c:pt idx="190">
                  <c:v>259</c:v>
                </c:pt>
                <c:pt idx="191">
                  <c:v>260</c:v>
                </c:pt>
                <c:pt idx="192">
                  <c:v>263</c:v>
                </c:pt>
                <c:pt idx="193">
                  <c:v>264</c:v>
                </c:pt>
                <c:pt idx="194">
                  <c:v>265</c:v>
                </c:pt>
                <c:pt idx="195">
                  <c:v>267</c:v>
                </c:pt>
                <c:pt idx="196">
                  <c:v>271</c:v>
                </c:pt>
                <c:pt idx="197">
                  <c:v>284</c:v>
                </c:pt>
                <c:pt idx="198">
                  <c:v>292</c:v>
                </c:pt>
                <c:pt idx="199">
                  <c:v>302</c:v>
                </c:pt>
                <c:pt idx="200">
                  <c:v>311</c:v>
                </c:pt>
                <c:pt idx="201">
                  <c:v>327</c:v>
                </c:pt>
                <c:pt idx="202">
                  <c:v>332</c:v>
                </c:pt>
                <c:pt idx="203">
                  <c:v>343</c:v>
                </c:pt>
                <c:pt idx="204">
                  <c:v>349</c:v>
                </c:pt>
                <c:pt idx="205">
                  <c:v>351</c:v>
                </c:pt>
                <c:pt idx="206">
                  <c:v>359</c:v>
                </c:pt>
                <c:pt idx="207">
                  <c:v>363</c:v>
                </c:pt>
                <c:pt idx="208">
                  <c:v>393</c:v>
                </c:pt>
                <c:pt idx="209">
                  <c:v>405</c:v>
                </c:pt>
                <c:pt idx="210">
                  <c:v>412</c:v>
                </c:pt>
                <c:pt idx="211">
                  <c:v>413</c:v>
                </c:pt>
                <c:pt idx="212">
                  <c:v>416</c:v>
                </c:pt>
                <c:pt idx="213">
                  <c:v>446</c:v>
                </c:pt>
                <c:pt idx="214">
                  <c:v>475</c:v>
                </c:pt>
                <c:pt idx="215">
                  <c:v>517</c:v>
                </c:pt>
                <c:pt idx="216">
                  <c:v>531</c:v>
                </c:pt>
                <c:pt idx="217">
                  <c:v>533</c:v>
                </c:pt>
                <c:pt idx="218">
                  <c:v>554</c:v>
                </c:pt>
                <c:pt idx="219">
                  <c:v>687</c:v>
                </c:pt>
                <c:pt idx="220">
                  <c:v>836</c:v>
                </c:pt>
                <c:pt idx="221">
                  <c:v>848</c:v>
                </c:pt>
                <c:pt idx="222">
                  <c:v>1153</c:v>
                </c:pt>
                <c:pt idx="223">
                  <c:v>1601</c:v>
                </c:pt>
              </c:numCache>
            </c:numRef>
          </c:xVal>
          <c:yVal>
            <c:numRef>
              <c:f>hist_0_5!$B:$B</c:f>
              <c:numCache>
                <c:formatCode>General</c:formatCode>
                <c:ptCount val="1048576"/>
                <c:pt idx="0">
                  <c:v>667076</c:v>
                </c:pt>
                <c:pt idx="1">
                  <c:v>166308</c:v>
                </c:pt>
                <c:pt idx="2">
                  <c:v>66831</c:v>
                </c:pt>
                <c:pt idx="3">
                  <c:v>33418</c:v>
                </c:pt>
                <c:pt idx="4">
                  <c:v>19106</c:v>
                </c:pt>
                <c:pt idx="5">
                  <c:v>11706</c:v>
                </c:pt>
                <c:pt idx="6">
                  <c:v>7812</c:v>
                </c:pt>
                <c:pt idx="7">
                  <c:v>5568</c:v>
                </c:pt>
                <c:pt idx="8">
                  <c:v>4015</c:v>
                </c:pt>
                <c:pt idx="9">
                  <c:v>3064</c:v>
                </c:pt>
                <c:pt idx="10">
                  <c:v>2291</c:v>
                </c:pt>
                <c:pt idx="11">
                  <c:v>1826</c:v>
                </c:pt>
                <c:pt idx="12">
                  <c:v>1504</c:v>
                </c:pt>
                <c:pt idx="13">
                  <c:v>1148</c:v>
                </c:pt>
                <c:pt idx="14">
                  <c:v>1012</c:v>
                </c:pt>
                <c:pt idx="15">
                  <c:v>742</c:v>
                </c:pt>
                <c:pt idx="16">
                  <c:v>694</c:v>
                </c:pt>
                <c:pt idx="17">
                  <c:v>609</c:v>
                </c:pt>
                <c:pt idx="18">
                  <c:v>525</c:v>
                </c:pt>
                <c:pt idx="19">
                  <c:v>440</c:v>
                </c:pt>
                <c:pt idx="20">
                  <c:v>350</c:v>
                </c:pt>
                <c:pt idx="21">
                  <c:v>344</c:v>
                </c:pt>
                <c:pt idx="22">
                  <c:v>267</c:v>
                </c:pt>
                <c:pt idx="23">
                  <c:v>260</c:v>
                </c:pt>
                <c:pt idx="24">
                  <c:v>219</c:v>
                </c:pt>
                <c:pt idx="25">
                  <c:v>191</c:v>
                </c:pt>
                <c:pt idx="26">
                  <c:v>179</c:v>
                </c:pt>
                <c:pt idx="27">
                  <c:v>172</c:v>
                </c:pt>
                <c:pt idx="28">
                  <c:v>164</c:v>
                </c:pt>
                <c:pt idx="29">
                  <c:v>145</c:v>
                </c:pt>
                <c:pt idx="30">
                  <c:v>120</c:v>
                </c:pt>
                <c:pt idx="31">
                  <c:v>105</c:v>
                </c:pt>
                <c:pt idx="32">
                  <c:v>101</c:v>
                </c:pt>
                <c:pt idx="33">
                  <c:v>86</c:v>
                </c:pt>
                <c:pt idx="34">
                  <c:v>85</c:v>
                </c:pt>
                <c:pt idx="35">
                  <c:v>53</c:v>
                </c:pt>
                <c:pt idx="36">
                  <c:v>79</c:v>
                </c:pt>
                <c:pt idx="37">
                  <c:v>73</c:v>
                </c:pt>
                <c:pt idx="38">
                  <c:v>59</c:v>
                </c:pt>
                <c:pt idx="39">
                  <c:v>69</c:v>
                </c:pt>
                <c:pt idx="40">
                  <c:v>48</c:v>
                </c:pt>
                <c:pt idx="41">
                  <c:v>48</c:v>
                </c:pt>
                <c:pt idx="42">
                  <c:v>54</c:v>
                </c:pt>
                <c:pt idx="43">
                  <c:v>50</c:v>
                </c:pt>
                <c:pt idx="44">
                  <c:v>42</c:v>
                </c:pt>
                <c:pt idx="45">
                  <c:v>34</c:v>
                </c:pt>
                <c:pt idx="46">
                  <c:v>41</c:v>
                </c:pt>
                <c:pt idx="47">
                  <c:v>33</c:v>
                </c:pt>
                <c:pt idx="48">
                  <c:v>39</c:v>
                </c:pt>
                <c:pt idx="49">
                  <c:v>31</c:v>
                </c:pt>
                <c:pt idx="50">
                  <c:v>24</c:v>
                </c:pt>
                <c:pt idx="51">
                  <c:v>32</c:v>
                </c:pt>
                <c:pt idx="52">
                  <c:v>25</c:v>
                </c:pt>
                <c:pt idx="53">
                  <c:v>26</c:v>
                </c:pt>
                <c:pt idx="54">
                  <c:v>27</c:v>
                </c:pt>
                <c:pt idx="55">
                  <c:v>16</c:v>
                </c:pt>
                <c:pt idx="56">
                  <c:v>16</c:v>
                </c:pt>
                <c:pt idx="57">
                  <c:v>20</c:v>
                </c:pt>
                <c:pt idx="58">
                  <c:v>22</c:v>
                </c:pt>
                <c:pt idx="59">
                  <c:v>14</c:v>
                </c:pt>
                <c:pt idx="60">
                  <c:v>17</c:v>
                </c:pt>
                <c:pt idx="61">
                  <c:v>8</c:v>
                </c:pt>
                <c:pt idx="62">
                  <c:v>15</c:v>
                </c:pt>
                <c:pt idx="63">
                  <c:v>13</c:v>
                </c:pt>
                <c:pt idx="64">
                  <c:v>16</c:v>
                </c:pt>
                <c:pt idx="65">
                  <c:v>7</c:v>
                </c:pt>
                <c:pt idx="66">
                  <c:v>16</c:v>
                </c:pt>
                <c:pt idx="67">
                  <c:v>14</c:v>
                </c:pt>
                <c:pt idx="68">
                  <c:v>8</c:v>
                </c:pt>
                <c:pt idx="69">
                  <c:v>12</c:v>
                </c:pt>
                <c:pt idx="70">
                  <c:v>10</c:v>
                </c:pt>
                <c:pt idx="71">
                  <c:v>9</c:v>
                </c:pt>
                <c:pt idx="72">
                  <c:v>13</c:v>
                </c:pt>
                <c:pt idx="73">
                  <c:v>13</c:v>
                </c:pt>
                <c:pt idx="74">
                  <c:v>6</c:v>
                </c:pt>
                <c:pt idx="75">
                  <c:v>17</c:v>
                </c:pt>
                <c:pt idx="76">
                  <c:v>4</c:v>
                </c:pt>
                <c:pt idx="77">
                  <c:v>10</c:v>
                </c:pt>
                <c:pt idx="78">
                  <c:v>10</c:v>
                </c:pt>
                <c:pt idx="79">
                  <c:v>9</c:v>
                </c:pt>
                <c:pt idx="80">
                  <c:v>6</c:v>
                </c:pt>
                <c:pt idx="81">
                  <c:v>11</c:v>
                </c:pt>
                <c:pt idx="82">
                  <c:v>3</c:v>
                </c:pt>
                <c:pt idx="83">
                  <c:v>11</c:v>
                </c:pt>
                <c:pt idx="84">
                  <c:v>4</c:v>
                </c:pt>
                <c:pt idx="85">
                  <c:v>12</c:v>
                </c:pt>
                <c:pt idx="86">
                  <c:v>10</c:v>
                </c:pt>
                <c:pt idx="87">
                  <c:v>4</c:v>
                </c:pt>
                <c:pt idx="88">
                  <c:v>5</c:v>
                </c:pt>
                <c:pt idx="89">
                  <c:v>2</c:v>
                </c:pt>
                <c:pt idx="90">
                  <c:v>2</c:v>
                </c:pt>
                <c:pt idx="91">
                  <c:v>7</c:v>
                </c:pt>
                <c:pt idx="92">
                  <c:v>2</c:v>
                </c:pt>
                <c:pt idx="93">
                  <c:v>2</c:v>
                </c:pt>
                <c:pt idx="94">
                  <c:v>8</c:v>
                </c:pt>
                <c:pt idx="95">
                  <c:v>4</c:v>
                </c:pt>
                <c:pt idx="96">
                  <c:v>4</c:v>
                </c:pt>
                <c:pt idx="97">
                  <c:v>3</c:v>
                </c:pt>
                <c:pt idx="98">
                  <c:v>1</c:v>
                </c:pt>
                <c:pt idx="99">
                  <c:v>5</c:v>
                </c:pt>
                <c:pt idx="100">
                  <c:v>5</c:v>
                </c:pt>
                <c:pt idx="101">
                  <c:v>4</c:v>
                </c:pt>
                <c:pt idx="102">
                  <c:v>4</c:v>
                </c:pt>
                <c:pt idx="103">
                  <c:v>5</c:v>
                </c:pt>
                <c:pt idx="104">
                  <c:v>2</c:v>
                </c:pt>
                <c:pt idx="105">
                  <c:v>6</c:v>
                </c:pt>
                <c:pt idx="106">
                  <c:v>1</c:v>
                </c:pt>
                <c:pt idx="107">
                  <c:v>1</c:v>
                </c:pt>
                <c:pt idx="108">
                  <c:v>5</c:v>
                </c:pt>
                <c:pt idx="109">
                  <c:v>3</c:v>
                </c:pt>
                <c:pt idx="110">
                  <c:v>7</c:v>
                </c:pt>
                <c:pt idx="111">
                  <c:v>1</c:v>
                </c:pt>
                <c:pt idx="112">
                  <c:v>4</c:v>
                </c:pt>
                <c:pt idx="113">
                  <c:v>3</c:v>
                </c:pt>
                <c:pt idx="114">
                  <c:v>2</c:v>
                </c:pt>
                <c:pt idx="115">
                  <c:v>2</c:v>
                </c:pt>
                <c:pt idx="116">
                  <c:v>3</c:v>
                </c:pt>
                <c:pt idx="117">
                  <c:v>2</c:v>
                </c:pt>
                <c:pt idx="118">
                  <c:v>1</c:v>
                </c:pt>
                <c:pt idx="119">
                  <c:v>2</c:v>
                </c:pt>
                <c:pt idx="120">
                  <c:v>4</c:v>
                </c:pt>
                <c:pt idx="121">
                  <c:v>2</c:v>
                </c:pt>
                <c:pt idx="122">
                  <c:v>4</c:v>
                </c:pt>
                <c:pt idx="123">
                  <c:v>1</c:v>
                </c:pt>
                <c:pt idx="124">
                  <c:v>1</c:v>
                </c:pt>
                <c:pt idx="125">
                  <c:v>2</c:v>
                </c:pt>
                <c:pt idx="126">
                  <c:v>2</c:v>
                </c:pt>
                <c:pt idx="127">
                  <c:v>3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4</c:v>
                </c:pt>
                <c:pt idx="132">
                  <c:v>3</c:v>
                </c:pt>
                <c:pt idx="133">
                  <c:v>5</c:v>
                </c:pt>
                <c:pt idx="134">
                  <c:v>2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4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3</c:v>
                </c:pt>
                <c:pt idx="146">
                  <c:v>1</c:v>
                </c:pt>
                <c:pt idx="147">
                  <c:v>1</c:v>
                </c:pt>
                <c:pt idx="148">
                  <c:v>2</c:v>
                </c:pt>
                <c:pt idx="149">
                  <c:v>1</c:v>
                </c:pt>
                <c:pt idx="150">
                  <c:v>2</c:v>
                </c:pt>
                <c:pt idx="151">
                  <c:v>1</c:v>
                </c:pt>
                <c:pt idx="152">
                  <c:v>3</c:v>
                </c:pt>
                <c:pt idx="153">
                  <c:v>1</c:v>
                </c:pt>
                <c:pt idx="154">
                  <c:v>2</c:v>
                </c:pt>
                <c:pt idx="155">
                  <c:v>2</c:v>
                </c:pt>
                <c:pt idx="156">
                  <c:v>1</c:v>
                </c:pt>
                <c:pt idx="157">
                  <c:v>1</c:v>
                </c:pt>
                <c:pt idx="158">
                  <c:v>3</c:v>
                </c:pt>
                <c:pt idx="159">
                  <c:v>2</c:v>
                </c:pt>
                <c:pt idx="160">
                  <c:v>2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2</c:v>
                </c:pt>
                <c:pt idx="165">
                  <c:v>2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2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3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2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114304"/>
        <c:axId val="48166016"/>
      </c:scatterChart>
      <c:valAx>
        <c:axId val="48114304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#in-degree ( k</a:t>
                </a:r>
                <a:r>
                  <a:rPr lang="en-US" baseline="0"/>
                  <a:t> 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166016"/>
        <c:crosses val="autoZero"/>
        <c:crossBetween val="midCat"/>
      </c:valAx>
      <c:valAx>
        <c:axId val="48166016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11430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song 1</c:v>
                </c:pt>
                <c:pt idx="1">
                  <c:v>song 2</c:v>
                </c:pt>
                <c:pt idx="2">
                  <c:v>song 3</c:v>
                </c:pt>
                <c:pt idx="3">
                  <c:v>song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632448"/>
        <c:axId val="122634240"/>
      </c:barChart>
      <c:catAx>
        <c:axId val="122632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22634240"/>
        <c:crosses val="autoZero"/>
        <c:auto val="1"/>
        <c:lblAlgn val="ctr"/>
        <c:lblOffset val="100"/>
        <c:noMultiLvlLbl val="0"/>
      </c:catAx>
      <c:valAx>
        <c:axId val="122634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632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rank ≤ 1</c:v>
                </c:pt>
                <c:pt idx="1">
                  <c:v>rank ≤ 2</c:v>
                </c:pt>
                <c:pt idx="2">
                  <c:v>rank ≤ 3</c:v>
                </c:pt>
                <c:pt idx="3">
                  <c:v>rank ≤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657792"/>
        <c:axId val="122622720"/>
      </c:barChart>
      <c:catAx>
        <c:axId val="122657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22622720"/>
        <c:crosses val="autoZero"/>
        <c:auto val="1"/>
        <c:lblAlgn val="ctr"/>
        <c:lblOffset val="100"/>
        <c:noMultiLvlLbl val="0"/>
      </c:catAx>
      <c:valAx>
        <c:axId val="122622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65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song 1</c:v>
                </c:pt>
                <c:pt idx="1">
                  <c:v>song 2</c:v>
                </c:pt>
                <c:pt idx="2">
                  <c:v>song 3</c:v>
                </c:pt>
                <c:pt idx="3">
                  <c:v>song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728448"/>
        <c:axId val="122729984"/>
      </c:barChart>
      <c:catAx>
        <c:axId val="122728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22729984"/>
        <c:crosses val="autoZero"/>
        <c:auto val="1"/>
        <c:lblAlgn val="ctr"/>
        <c:lblOffset val="100"/>
        <c:noMultiLvlLbl val="0"/>
      </c:catAx>
      <c:valAx>
        <c:axId val="122729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728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rank ≤ 1</c:v>
                </c:pt>
                <c:pt idx="1">
                  <c:v>rank ≤ 2</c:v>
                </c:pt>
                <c:pt idx="2">
                  <c:v>rank ≤ 3</c:v>
                </c:pt>
                <c:pt idx="3">
                  <c:v>rank ≤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10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594048"/>
        <c:axId val="122595584"/>
      </c:barChart>
      <c:catAx>
        <c:axId val="122594048"/>
        <c:scaling>
          <c:orientation val="minMax"/>
        </c:scaling>
        <c:delete val="0"/>
        <c:axPos val="b"/>
        <c:majorTickMark val="out"/>
        <c:minorTickMark val="none"/>
        <c:tickLblPos val="nextTo"/>
        <c:crossAx val="122595584"/>
        <c:crosses val="autoZero"/>
        <c:auto val="1"/>
        <c:lblAlgn val="ctr"/>
        <c:lblOffset val="100"/>
        <c:noMultiLvlLbl val="0"/>
      </c:catAx>
      <c:valAx>
        <c:axId val="122595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594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hist_0_1!$C:$C</c:f>
              <c:numCache>
                <c:formatCode>General</c:formatCode>
                <c:ptCount val="1048576"/>
                <c:pt idx="0">
                  <c:v>91261</c:v>
                </c:pt>
                <c:pt idx="1">
                  <c:v>45719</c:v>
                </c:pt>
                <c:pt idx="2">
                  <c:v>29778</c:v>
                </c:pt>
                <c:pt idx="3">
                  <c:v>21852</c:v>
                </c:pt>
                <c:pt idx="4">
                  <c:v>17252</c:v>
                </c:pt>
                <c:pt idx="5">
                  <c:v>14205</c:v>
                </c:pt>
                <c:pt idx="6">
                  <c:v>12027</c:v>
                </c:pt>
                <c:pt idx="7">
                  <c:v>10388</c:v>
                </c:pt>
                <c:pt idx="8">
                  <c:v>9150</c:v>
                </c:pt>
                <c:pt idx="9">
                  <c:v>8103</c:v>
                </c:pt>
                <c:pt idx="10">
                  <c:v>7302</c:v>
                </c:pt>
                <c:pt idx="11">
                  <c:v>6656</c:v>
                </c:pt>
                <c:pt idx="12">
                  <c:v>6117</c:v>
                </c:pt>
                <c:pt idx="13">
                  <c:v>5606</c:v>
                </c:pt>
                <c:pt idx="14">
                  <c:v>5188</c:v>
                </c:pt>
                <c:pt idx="15">
                  <c:v>4820</c:v>
                </c:pt>
                <c:pt idx="16">
                  <c:v>4513</c:v>
                </c:pt>
                <c:pt idx="17">
                  <c:v>4264</c:v>
                </c:pt>
                <c:pt idx="18">
                  <c:v>4028</c:v>
                </c:pt>
                <c:pt idx="19">
                  <c:v>3815</c:v>
                </c:pt>
                <c:pt idx="20">
                  <c:v>3613</c:v>
                </c:pt>
                <c:pt idx="21">
                  <c:v>3424</c:v>
                </c:pt>
                <c:pt idx="22">
                  <c:v>3270</c:v>
                </c:pt>
                <c:pt idx="23">
                  <c:v>3118</c:v>
                </c:pt>
                <c:pt idx="24">
                  <c:v>2995</c:v>
                </c:pt>
                <c:pt idx="25">
                  <c:v>2873</c:v>
                </c:pt>
                <c:pt idx="26">
                  <c:v>2747</c:v>
                </c:pt>
                <c:pt idx="27">
                  <c:v>2644</c:v>
                </c:pt>
                <c:pt idx="28">
                  <c:v>2540</c:v>
                </c:pt>
                <c:pt idx="29">
                  <c:v>2465</c:v>
                </c:pt>
                <c:pt idx="30">
                  <c:v>2371</c:v>
                </c:pt>
                <c:pt idx="31">
                  <c:v>2278</c:v>
                </c:pt>
                <c:pt idx="32">
                  <c:v>2201</c:v>
                </c:pt>
                <c:pt idx="33">
                  <c:v>2132</c:v>
                </c:pt>
                <c:pt idx="34">
                  <c:v>2055</c:v>
                </c:pt>
                <c:pt idx="35">
                  <c:v>1998</c:v>
                </c:pt>
                <c:pt idx="36">
                  <c:v>1926</c:v>
                </c:pt>
                <c:pt idx="37">
                  <c:v>1863</c:v>
                </c:pt>
                <c:pt idx="38">
                  <c:v>1825</c:v>
                </c:pt>
                <c:pt idx="39">
                  <c:v>1766</c:v>
                </c:pt>
                <c:pt idx="40">
                  <c:v>1716</c:v>
                </c:pt>
                <c:pt idx="41">
                  <c:v>1659</c:v>
                </c:pt>
                <c:pt idx="42">
                  <c:v>1613</c:v>
                </c:pt>
                <c:pt idx="43">
                  <c:v>1569</c:v>
                </c:pt>
                <c:pt idx="44">
                  <c:v>1525</c:v>
                </c:pt>
                <c:pt idx="45">
                  <c:v>1497</c:v>
                </c:pt>
                <c:pt idx="46">
                  <c:v>1454</c:v>
                </c:pt>
                <c:pt idx="47">
                  <c:v>1425</c:v>
                </c:pt>
                <c:pt idx="48">
                  <c:v>1395</c:v>
                </c:pt>
                <c:pt idx="49">
                  <c:v>1361</c:v>
                </c:pt>
                <c:pt idx="50">
                  <c:v>1325</c:v>
                </c:pt>
                <c:pt idx="51">
                  <c:v>1298</c:v>
                </c:pt>
                <c:pt idx="52">
                  <c:v>1273</c:v>
                </c:pt>
                <c:pt idx="53">
                  <c:v>1261</c:v>
                </c:pt>
                <c:pt idx="54">
                  <c:v>1243</c:v>
                </c:pt>
                <c:pt idx="55">
                  <c:v>1222</c:v>
                </c:pt>
                <c:pt idx="56">
                  <c:v>1199</c:v>
                </c:pt>
                <c:pt idx="57">
                  <c:v>1179</c:v>
                </c:pt>
                <c:pt idx="58">
                  <c:v>1158</c:v>
                </c:pt>
                <c:pt idx="59">
                  <c:v>1136</c:v>
                </c:pt>
                <c:pt idx="60">
                  <c:v>1117</c:v>
                </c:pt>
                <c:pt idx="61">
                  <c:v>1098</c:v>
                </c:pt>
                <c:pt idx="62">
                  <c:v>1084</c:v>
                </c:pt>
                <c:pt idx="63">
                  <c:v>1063</c:v>
                </c:pt>
                <c:pt idx="64">
                  <c:v>1043</c:v>
                </c:pt>
                <c:pt idx="65">
                  <c:v>1025</c:v>
                </c:pt>
                <c:pt idx="66">
                  <c:v>1005</c:v>
                </c:pt>
                <c:pt idx="67">
                  <c:v>988</c:v>
                </c:pt>
                <c:pt idx="68">
                  <c:v>975</c:v>
                </c:pt>
                <c:pt idx="69">
                  <c:v>961</c:v>
                </c:pt>
                <c:pt idx="70">
                  <c:v>950</c:v>
                </c:pt>
                <c:pt idx="71">
                  <c:v>933</c:v>
                </c:pt>
                <c:pt idx="72">
                  <c:v>921</c:v>
                </c:pt>
                <c:pt idx="73">
                  <c:v>898</c:v>
                </c:pt>
                <c:pt idx="74">
                  <c:v>884</c:v>
                </c:pt>
                <c:pt idx="75">
                  <c:v>874</c:v>
                </c:pt>
                <c:pt idx="76">
                  <c:v>861</c:v>
                </c:pt>
                <c:pt idx="77">
                  <c:v>852</c:v>
                </c:pt>
                <c:pt idx="78">
                  <c:v>838</c:v>
                </c:pt>
                <c:pt idx="79">
                  <c:v>828</c:v>
                </c:pt>
                <c:pt idx="80">
                  <c:v>819</c:v>
                </c:pt>
                <c:pt idx="81">
                  <c:v>812</c:v>
                </c:pt>
                <c:pt idx="82">
                  <c:v>799</c:v>
                </c:pt>
                <c:pt idx="83">
                  <c:v>784</c:v>
                </c:pt>
                <c:pt idx="84">
                  <c:v>773</c:v>
                </c:pt>
                <c:pt idx="85">
                  <c:v>763</c:v>
                </c:pt>
                <c:pt idx="86">
                  <c:v>752</c:v>
                </c:pt>
                <c:pt idx="87">
                  <c:v>741</c:v>
                </c:pt>
                <c:pt idx="88">
                  <c:v>734</c:v>
                </c:pt>
                <c:pt idx="89">
                  <c:v>727</c:v>
                </c:pt>
                <c:pt idx="90">
                  <c:v>717</c:v>
                </c:pt>
                <c:pt idx="91">
                  <c:v>709</c:v>
                </c:pt>
                <c:pt idx="92">
                  <c:v>702</c:v>
                </c:pt>
                <c:pt idx="93">
                  <c:v>691</c:v>
                </c:pt>
                <c:pt idx="94">
                  <c:v>689</c:v>
                </c:pt>
                <c:pt idx="95">
                  <c:v>680</c:v>
                </c:pt>
                <c:pt idx="96">
                  <c:v>675</c:v>
                </c:pt>
                <c:pt idx="97">
                  <c:v>670</c:v>
                </c:pt>
                <c:pt idx="98">
                  <c:v>662</c:v>
                </c:pt>
                <c:pt idx="99">
                  <c:v>653</c:v>
                </c:pt>
                <c:pt idx="100">
                  <c:v>650</c:v>
                </c:pt>
                <c:pt idx="101">
                  <c:v>645</c:v>
                </c:pt>
                <c:pt idx="102">
                  <c:v>634</c:v>
                </c:pt>
                <c:pt idx="103">
                  <c:v>625</c:v>
                </c:pt>
                <c:pt idx="104">
                  <c:v>622</c:v>
                </c:pt>
                <c:pt idx="105">
                  <c:v>612</c:v>
                </c:pt>
                <c:pt idx="106">
                  <c:v>606</c:v>
                </c:pt>
                <c:pt idx="107">
                  <c:v>597</c:v>
                </c:pt>
                <c:pt idx="108">
                  <c:v>583</c:v>
                </c:pt>
                <c:pt idx="109">
                  <c:v>575</c:v>
                </c:pt>
                <c:pt idx="110">
                  <c:v>572</c:v>
                </c:pt>
                <c:pt idx="111">
                  <c:v>566</c:v>
                </c:pt>
                <c:pt idx="112">
                  <c:v>563</c:v>
                </c:pt>
                <c:pt idx="113">
                  <c:v>559</c:v>
                </c:pt>
                <c:pt idx="114">
                  <c:v>554</c:v>
                </c:pt>
                <c:pt idx="115">
                  <c:v>545</c:v>
                </c:pt>
                <c:pt idx="116">
                  <c:v>538</c:v>
                </c:pt>
                <c:pt idx="117">
                  <c:v>533</c:v>
                </c:pt>
                <c:pt idx="118">
                  <c:v>527</c:v>
                </c:pt>
                <c:pt idx="119">
                  <c:v>525</c:v>
                </c:pt>
                <c:pt idx="120">
                  <c:v>520</c:v>
                </c:pt>
                <c:pt idx="121">
                  <c:v>517</c:v>
                </c:pt>
                <c:pt idx="122">
                  <c:v>507</c:v>
                </c:pt>
                <c:pt idx="123">
                  <c:v>503</c:v>
                </c:pt>
                <c:pt idx="124">
                  <c:v>499</c:v>
                </c:pt>
                <c:pt idx="125">
                  <c:v>492</c:v>
                </c:pt>
                <c:pt idx="126">
                  <c:v>488</c:v>
                </c:pt>
                <c:pt idx="127">
                  <c:v>481</c:v>
                </c:pt>
                <c:pt idx="128">
                  <c:v>475</c:v>
                </c:pt>
                <c:pt idx="129">
                  <c:v>467</c:v>
                </c:pt>
                <c:pt idx="130">
                  <c:v>462</c:v>
                </c:pt>
                <c:pt idx="131">
                  <c:v>457</c:v>
                </c:pt>
                <c:pt idx="132">
                  <c:v>452</c:v>
                </c:pt>
                <c:pt idx="133">
                  <c:v>450</c:v>
                </c:pt>
                <c:pt idx="134">
                  <c:v>447</c:v>
                </c:pt>
                <c:pt idx="135">
                  <c:v>443</c:v>
                </c:pt>
                <c:pt idx="136">
                  <c:v>439</c:v>
                </c:pt>
                <c:pt idx="137">
                  <c:v>435</c:v>
                </c:pt>
                <c:pt idx="138">
                  <c:v>432</c:v>
                </c:pt>
                <c:pt idx="139">
                  <c:v>429</c:v>
                </c:pt>
                <c:pt idx="140">
                  <c:v>422</c:v>
                </c:pt>
                <c:pt idx="141">
                  <c:v>418</c:v>
                </c:pt>
                <c:pt idx="142">
                  <c:v>415</c:v>
                </c:pt>
                <c:pt idx="143">
                  <c:v>412</c:v>
                </c:pt>
                <c:pt idx="144">
                  <c:v>407</c:v>
                </c:pt>
                <c:pt idx="145">
                  <c:v>401</c:v>
                </c:pt>
                <c:pt idx="146">
                  <c:v>394</c:v>
                </c:pt>
                <c:pt idx="147">
                  <c:v>393</c:v>
                </c:pt>
                <c:pt idx="148">
                  <c:v>391</c:v>
                </c:pt>
                <c:pt idx="149">
                  <c:v>388</c:v>
                </c:pt>
                <c:pt idx="150">
                  <c:v>385</c:v>
                </c:pt>
                <c:pt idx="151">
                  <c:v>384</c:v>
                </c:pt>
                <c:pt idx="152">
                  <c:v>381</c:v>
                </c:pt>
                <c:pt idx="153">
                  <c:v>378</c:v>
                </c:pt>
                <c:pt idx="154">
                  <c:v>374</c:v>
                </c:pt>
                <c:pt idx="155">
                  <c:v>373</c:v>
                </c:pt>
                <c:pt idx="156">
                  <c:v>372</c:v>
                </c:pt>
                <c:pt idx="157">
                  <c:v>370</c:v>
                </c:pt>
                <c:pt idx="158">
                  <c:v>366</c:v>
                </c:pt>
                <c:pt idx="159">
                  <c:v>364</c:v>
                </c:pt>
                <c:pt idx="160">
                  <c:v>363</c:v>
                </c:pt>
                <c:pt idx="161">
                  <c:v>362</c:v>
                </c:pt>
                <c:pt idx="162">
                  <c:v>361</c:v>
                </c:pt>
                <c:pt idx="163">
                  <c:v>360</c:v>
                </c:pt>
                <c:pt idx="164">
                  <c:v>357</c:v>
                </c:pt>
                <c:pt idx="165">
                  <c:v>355</c:v>
                </c:pt>
                <c:pt idx="166">
                  <c:v>352</c:v>
                </c:pt>
                <c:pt idx="167">
                  <c:v>349</c:v>
                </c:pt>
                <c:pt idx="168">
                  <c:v>347</c:v>
                </c:pt>
                <c:pt idx="169">
                  <c:v>346</c:v>
                </c:pt>
                <c:pt idx="170">
                  <c:v>345</c:v>
                </c:pt>
                <c:pt idx="171">
                  <c:v>342</c:v>
                </c:pt>
                <c:pt idx="172">
                  <c:v>341</c:v>
                </c:pt>
                <c:pt idx="173">
                  <c:v>339</c:v>
                </c:pt>
                <c:pt idx="174">
                  <c:v>338</c:v>
                </c:pt>
                <c:pt idx="175">
                  <c:v>333</c:v>
                </c:pt>
                <c:pt idx="176">
                  <c:v>329</c:v>
                </c:pt>
                <c:pt idx="177">
                  <c:v>326</c:v>
                </c:pt>
                <c:pt idx="178">
                  <c:v>323</c:v>
                </c:pt>
                <c:pt idx="179">
                  <c:v>320</c:v>
                </c:pt>
                <c:pt idx="180">
                  <c:v>319</c:v>
                </c:pt>
                <c:pt idx="181">
                  <c:v>316</c:v>
                </c:pt>
                <c:pt idx="182">
                  <c:v>314</c:v>
                </c:pt>
                <c:pt idx="183">
                  <c:v>311</c:v>
                </c:pt>
                <c:pt idx="184">
                  <c:v>306</c:v>
                </c:pt>
                <c:pt idx="185">
                  <c:v>303</c:v>
                </c:pt>
                <c:pt idx="186">
                  <c:v>301</c:v>
                </c:pt>
                <c:pt idx="187">
                  <c:v>300</c:v>
                </c:pt>
                <c:pt idx="188">
                  <c:v>299</c:v>
                </c:pt>
                <c:pt idx="189">
                  <c:v>294</c:v>
                </c:pt>
                <c:pt idx="190">
                  <c:v>292</c:v>
                </c:pt>
                <c:pt idx="191">
                  <c:v>288</c:v>
                </c:pt>
                <c:pt idx="192">
                  <c:v>287</c:v>
                </c:pt>
                <c:pt idx="193">
                  <c:v>285</c:v>
                </c:pt>
                <c:pt idx="194">
                  <c:v>283</c:v>
                </c:pt>
                <c:pt idx="195">
                  <c:v>282</c:v>
                </c:pt>
                <c:pt idx="196">
                  <c:v>281</c:v>
                </c:pt>
                <c:pt idx="197">
                  <c:v>280</c:v>
                </c:pt>
                <c:pt idx="198">
                  <c:v>277</c:v>
                </c:pt>
                <c:pt idx="199">
                  <c:v>275</c:v>
                </c:pt>
                <c:pt idx="200">
                  <c:v>274</c:v>
                </c:pt>
                <c:pt idx="201">
                  <c:v>272</c:v>
                </c:pt>
                <c:pt idx="202">
                  <c:v>270</c:v>
                </c:pt>
                <c:pt idx="203">
                  <c:v>265</c:v>
                </c:pt>
                <c:pt idx="204">
                  <c:v>259</c:v>
                </c:pt>
                <c:pt idx="205">
                  <c:v>258</c:v>
                </c:pt>
                <c:pt idx="206">
                  <c:v>256</c:v>
                </c:pt>
                <c:pt idx="207">
                  <c:v>253</c:v>
                </c:pt>
                <c:pt idx="208">
                  <c:v>252</c:v>
                </c:pt>
                <c:pt idx="209">
                  <c:v>251</c:v>
                </c:pt>
                <c:pt idx="210">
                  <c:v>248</c:v>
                </c:pt>
                <c:pt idx="211">
                  <c:v>245</c:v>
                </c:pt>
                <c:pt idx="212">
                  <c:v>243</c:v>
                </c:pt>
                <c:pt idx="213">
                  <c:v>242</c:v>
                </c:pt>
                <c:pt idx="214">
                  <c:v>238</c:v>
                </c:pt>
                <c:pt idx="215">
                  <c:v>237</c:v>
                </c:pt>
                <c:pt idx="216">
                  <c:v>235</c:v>
                </c:pt>
                <c:pt idx="217">
                  <c:v>234</c:v>
                </c:pt>
                <c:pt idx="218">
                  <c:v>233</c:v>
                </c:pt>
                <c:pt idx="219">
                  <c:v>232</c:v>
                </c:pt>
                <c:pt idx="220">
                  <c:v>231</c:v>
                </c:pt>
                <c:pt idx="221">
                  <c:v>230</c:v>
                </c:pt>
                <c:pt idx="222">
                  <c:v>227</c:v>
                </c:pt>
                <c:pt idx="223">
                  <c:v>225</c:v>
                </c:pt>
                <c:pt idx="224">
                  <c:v>224</c:v>
                </c:pt>
                <c:pt idx="225">
                  <c:v>222</c:v>
                </c:pt>
                <c:pt idx="226">
                  <c:v>220</c:v>
                </c:pt>
                <c:pt idx="227">
                  <c:v>219</c:v>
                </c:pt>
                <c:pt idx="228">
                  <c:v>217</c:v>
                </c:pt>
                <c:pt idx="229">
                  <c:v>215</c:v>
                </c:pt>
                <c:pt idx="230">
                  <c:v>214</c:v>
                </c:pt>
                <c:pt idx="231">
                  <c:v>213</c:v>
                </c:pt>
                <c:pt idx="232">
                  <c:v>211</c:v>
                </c:pt>
                <c:pt idx="233">
                  <c:v>210</c:v>
                </c:pt>
                <c:pt idx="234">
                  <c:v>208</c:v>
                </c:pt>
                <c:pt idx="235">
                  <c:v>207</c:v>
                </c:pt>
                <c:pt idx="236">
                  <c:v>203</c:v>
                </c:pt>
                <c:pt idx="237">
                  <c:v>202</c:v>
                </c:pt>
                <c:pt idx="238">
                  <c:v>201</c:v>
                </c:pt>
                <c:pt idx="239">
                  <c:v>200</c:v>
                </c:pt>
                <c:pt idx="240">
                  <c:v>199</c:v>
                </c:pt>
                <c:pt idx="241">
                  <c:v>198</c:v>
                </c:pt>
                <c:pt idx="242">
                  <c:v>196</c:v>
                </c:pt>
                <c:pt idx="243">
                  <c:v>195</c:v>
                </c:pt>
                <c:pt idx="244">
                  <c:v>194</c:v>
                </c:pt>
                <c:pt idx="245">
                  <c:v>193</c:v>
                </c:pt>
                <c:pt idx="246">
                  <c:v>192</c:v>
                </c:pt>
                <c:pt idx="247">
                  <c:v>191</c:v>
                </c:pt>
                <c:pt idx="248">
                  <c:v>190</c:v>
                </c:pt>
                <c:pt idx="249">
                  <c:v>189</c:v>
                </c:pt>
                <c:pt idx="250">
                  <c:v>187</c:v>
                </c:pt>
                <c:pt idx="251">
                  <c:v>185</c:v>
                </c:pt>
                <c:pt idx="252">
                  <c:v>184</c:v>
                </c:pt>
                <c:pt idx="253">
                  <c:v>182</c:v>
                </c:pt>
                <c:pt idx="254">
                  <c:v>181</c:v>
                </c:pt>
                <c:pt idx="255">
                  <c:v>180</c:v>
                </c:pt>
                <c:pt idx="256">
                  <c:v>179</c:v>
                </c:pt>
                <c:pt idx="257">
                  <c:v>178</c:v>
                </c:pt>
                <c:pt idx="258">
                  <c:v>176</c:v>
                </c:pt>
                <c:pt idx="259">
                  <c:v>175</c:v>
                </c:pt>
                <c:pt idx="260">
                  <c:v>174</c:v>
                </c:pt>
                <c:pt idx="261">
                  <c:v>173</c:v>
                </c:pt>
                <c:pt idx="262">
                  <c:v>171</c:v>
                </c:pt>
                <c:pt idx="263">
                  <c:v>170</c:v>
                </c:pt>
                <c:pt idx="264">
                  <c:v>167</c:v>
                </c:pt>
                <c:pt idx="265">
                  <c:v>165</c:v>
                </c:pt>
                <c:pt idx="266">
                  <c:v>164</c:v>
                </c:pt>
                <c:pt idx="267">
                  <c:v>163</c:v>
                </c:pt>
                <c:pt idx="268">
                  <c:v>162</c:v>
                </c:pt>
                <c:pt idx="269">
                  <c:v>161</c:v>
                </c:pt>
                <c:pt idx="270">
                  <c:v>160</c:v>
                </c:pt>
                <c:pt idx="271">
                  <c:v>159</c:v>
                </c:pt>
                <c:pt idx="272">
                  <c:v>155</c:v>
                </c:pt>
                <c:pt idx="273">
                  <c:v>154</c:v>
                </c:pt>
                <c:pt idx="274">
                  <c:v>152</c:v>
                </c:pt>
                <c:pt idx="275">
                  <c:v>151</c:v>
                </c:pt>
                <c:pt idx="276">
                  <c:v>150</c:v>
                </c:pt>
                <c:pt idx="277">
                  <c:v>149</c:v>
                </c:pt>
                <c:pt idx="278">
                  <c:v>148</c:v>
                </c:pt>
                <c:pt idx="279">
                  <c:v>147</c:v>
                </c:pt>
                <c:pt idx="280">
                  <c:v>146</c:v>
                </c:pt>
                <c:pt idx="281">
                  <c:v>145</c:v>
                </c:pt>
                <c:pt idx="282">
                  <c:v>143</c:v>
                </c:pt>
                <c:pt idx="283">
                  <c:v>142</c:v>
                </c:pt>
                <c:pt idx="284">
                  <c:v>141</c:v>
                </c:pt>
                <c:pt idx="285">
                  <c:v>140</c:v>
                </c:pt>
                <c:pt idx="286">
                  <c:v>139</c:v>
                </c:pt>
                <c:pt idx="287">
                  <c:v>138</c:v>
                </c:pt>
                <c:pt idx="288">
                  <c:v>137</c:v>
                </c:pt>
                <c:pt idx="289">
                  <c:v>136</c:v>
                </c:pt>
                <c:pt idx="290">
                  <c:v>135</c:v>
                </c:pt>
                <c:pt idx="291">
                  <c:v>134</c:v>
                </c:pt>
                <c:pt idx="292">
                  <c:v>132</c:v>
                </c:pt>
                <c:pt idx="293">
                  <c:v>131</c:v>
                </c:pt>
                <c:pt idx="294">
                  <c:v>130</c:v>
                </c:pt>
                <c:pt idx="295">
                  <c:v>128</c:v>
                </c:pt>
                <c:pt idx="296">
                  <c:v>127</c:v>
                </c:pt>
                <c:pt idx="297">
                  <c:v>126</c:v>
                </c:pt>
                <c:pt idx="298">
                  <c:v>125</c:v>
                </c:pt>
                <c:pt idx="299">
                  <c:v>124</c:v>
                </c:pt>
                <c:pt idx="300">
                  <c:v>123</c:v>
                </c:pt>
                <c:pt idx="301">
                  <c:v>122</c:v>
                </c:pt>
                <c:pt idx="302">
                  <c:v>121</c:v>
                </c:pt>
                <c:pt idx="303">
                  <c:v>120</c:v>
                </c:pt>
                <c:pt idx="304">
                  <c:v>118</c:v>
                </c:pt>
                <c:pt idx="305">
                  <c:v>117</c:v>
                </c:pt>
                <c:pt idx="306">
                  <c:v>116</c:v>
                </c:pt>
                <c:pt idx="307">
                  <c:v>115</c:v>
                </c:pt>
                <c:pt idx="308">
                  <c:v>114</c:v>
                </c:pt>
                <c:pt idx="309">
                  <c:v>113</c:v>
                </c:pt>
                <c:pt idx="310">
                  <c:v>112</c:v>
                </c:pt>
                <c:pt idx="311">
                  <c:v>111</c:v>
                </c:pt>
                <c:pt idx="312">
                  <c:v>110</c:v>
                </c:pt>
                <c:pt idx="313">
                  <c:v>109</c:v>
                </c:pt>
                <c:pt idx="314">
                  <c:v>108</c:v>
                </c:pt>
                <c:pt idx="315">
                  <c:v>107</c:v>
                </c:pt>
                <c:pt idx="316">
                  <c:v>106</c:v>
                </c:pt>
                <c:pt idx="317">
                  <c:v>105</c:v>
                </c:pt>
                <c:pt idx="318">
                  <c:v>104</c:v>
                </c:pt>
                <c:pt idx="319">
                  <c:v>103</c:v>
                </c:pt>
                <c:pt idx="320">
                  <c:v>102</c:v>
                </c:pt>
                <c:pt idx="321">
                  <c:v>101</c:v>
                </c:pt>
                <c:pt idx="322">
                  <c:v>100</c:v>
                </c:pt>
                <c:pt idx="323">
                  <c:v>99</c:v>
                </c:pt>
                <c:pt idx="324">
                  <c:v>98</c:v>
                </c:pt>
                <c:pt idx="325">
                  <c:v>97</c:v>
                </c:pt>
                <c:pt idx="326">
                  <c:v>96</c:v>
                </c:pt>
                <c:pt idx="327">
                  <c:v>95</c:v>
                </c:pt>
                <c:pt idx="328">
                  <c:v>94</c:v>
                </c:pt>
                <c:pt idx="329">
                  <c:v>93</c:v>
                </c:pt>
                <c:pt idx="330">
                  <c:v>92</c:v>
                </c:pt>
                <c:pt idx="331">
                  <c:v>91</c:v>
                </c:pt>
                <c:pt idx="332">
                  <c:v>90</c:v>
                </c:pt>
                <c:pt idx="333">
                  <c:v>89</c:v>
                </c:pt>
                <c:pt idx="334">
                  <c:v>88</c:v>
                </c:pt>
                <c:pt idx="335">
                  <c:v>87</c:v>
                </c:pt>
                <c:pt idx="336">
                  <c:v>86</c:v>
                </c:pt>
                <c:pt idx="337">
                  <c:v>84</c:v>
                </c:pt>
                <c:pt idx="338">
                  <c:v>83</c:v>
                </c:pt>
                <c:pt idx="339">
                  <c:v>82</c:v>
                </c:pt>
                <c:pt idx="340">
                  <c:v>81</c:v>
                </c:pt>
                <c:pt idx="341">
                  <c:v>80</c:v>
                </c:pt>
                <c:pt idx="342">
                  <c:v>79</c:v>
                </c:pt>
                <c:pt idx="343">
                  <c:v>78</c:v>
                </c:pt>
                <c:pt idx="344">
                  <c:v>77</c:v>
                </c:pt>
                <c:pt idx="345">
                  <c:v>76</c:v>
                </c:pt>
                <c:pt idx="346">
                  <c:v>75</c:v>
                </c:pt>
                <c:pt idx="347">
                  <c:v>74</c:v>
                </c:pt>
                <c:pt idx="348">
                  <c:v>73</c:v>
                </c:pt>
                <c:pt idx="349">
                  <c:v>72</c:v>
                </c:pt>
                <c:pt idx="350">
                  <c:v>71</c:v>
                </c:pt>
                <c:pt idx="351">
                  <c:v>70</c:v>
                </c:pt>
                <c:pt idx="352">
                  <c:v>69</c:v>
                </c:pt>
                <c:pt idx="353">
                  <c:v>68</c:v>
                </c:pt>
                <c:pt idx="354">
                  <c:v>67</c:v>
                </c:pt>
                <c:pt idx="355">
                  <c:v>66</c:v>
                </c:pt>
                <c:pt idx="356">
                  <c:v>65</c:v>
                </c:pt>
                <c:pt idx="357">
                  <c:v>64</c:v>
                </c:pt>
                <c:pt idx="358">
                  <c:v>63</c:v>
                </c:pt>
                <c:pt idx="359">
                  <c:v>62</c:v>
                </c:pt>
                <c:pt idx="360">
                  <c:v>61</c:v>
                </c:pt>
                <c:pt idx="361">
                  <c:v>60</c:v>
                </c:pt>
                <c:pt idx="362">
                  <c:v>59</c:v>
                </c:pt>
                <c:pt idx="363">
                  <c:v>58</c:v>
                </c:pt>
                <c:pt idx="364">
                  <c:v>57</c:v>
                </c:pt>
                <c:pt idx="365">
                  <c:v>56</c:v>
                </c:pt>
                <c:pt idx="366">
                  <c:v>55</c:v>
                </c:pt>
                <c:pt idx="367">
                  <c:v>54</c:v>
                </c:pt>
                <c:pt idx="368">
                  <c:v>53</c:v>
                </c:pt>
                <c:pt idx="369">
                  <c:v>52</c:v>
                </c:pt>
                <c:pt idx="370">
                  <c:v>51</c:v>
                </c:pt>
                <c:pt idx="371">
                  <c:v>50</c:v>
                </c:pt>
                <c:pt idx="372">
                  <c:v>49</c:v>
                </c:pt>
                <c:pt idx="373">
                  <c:v>48</c:v>
                </c:pt>
                <c:pt idx="374">
                  <c:v>47</c:v>
                </c:pt>
                <c:pt idx="375">
                  <c:v>46</c:v>
                </c:pt>
                <c:pt idx="376">
                  <c:v>45</c:v>
                </c:pt>
                <c:pt idx="377">
                  <c:v>44</c:v>
                </c:pt>
                <c:pt idx="378">
                  <c:v>43</c:v>
                </c:pt>
                <c:pt idx="379">
                  <c:v>42</c:v>
                </c:pt>
                <c:pt idx="380">
                  <c:v>41</c:v>
                </c:pt>
                <c:pt idx="381">
                  <c:v>40</c:v>
                </c:pt>
                <c:pt idx="382">
                  <c:v>39</c:v>
                </c:pt>
                <c:pt idx="383">
                  <c:v>38</c:v>
                </c:pt>
                <c:pt idx="384">
                  <c:v>37</c:v>
                </c:pt>
                <c:pt idx="385">
                  <c:v>36</c:v>
                </c:pt>
                <c:pt idx="386">
                  <c:v>35</c:v>
                </c:pt>
                <c:pt idx="387">
                  <c:v>34</c:v>
                </c:pt>
                <c:pt idx="388">
                  <c:v>33</c:v>
                </c:pt>
                <c:pt idx="389">
                  <c:v>32</c:v>
                </c:pt>
                <c:pt idx="390">
                  <c:v>31</c:v>
                </c:pt>
                <c:pt idx="391">
                  <c:v>30</c:v>
                </c:pt>
                <c:pt idx="392">
                  <c:v>29</c:v>
                </c:pt>
                <c:pt idx="393">
                  <c:v>28</c:v>
                </c:pt>
                <c:pt idx="394">
                  <c:v>27</c:v>
                </c:pt>
                <c:pt idx="395">
                  <c:v>26</c:v>
                </c:pt>
                <c:pt idx="396">
                  <c:v>25</c:v>
                </c:pt>
                <c:pt idx="397">
                  <c:v>24</c:v>
                </c:pt>
                <c:pt idx="398">
                  <c:v>23</c:v>
                </c:pt>
                <c:pt idx="399">
                  <c:v>22</c:v>
                </c:pt>
                <c:pt idx="400">
                  <c:v>21</c:v>
                </c:pt>
                <c:pt idx="401">
                  <c:v>20</c:v>
                </c:pt>
                <c:pt idx="402">
                  <c:v>19</c:v>
                </c:pt>
                <c:pt idx="403">
                  <c:v>18</c:v>
                </c:pt>
                <c:pt idx="404">
                  <c:v>17</c:v>
                </c:pt>
                <c:pt idx="405">
                  <c:v>16</c:v>
                </c:pt>
                <c:pt idx="406">
                  <c:v>15</c:v>
                </c:pt>
                <c:pt idx="407">
                  <c:v>14</c:v>
                </c:pt>
                <c:pt idx="408">
                  <c:v>13</c:v>
                </c:pt>
                <c:pt idx="409">
                  <c:v>12</c:v>
                </c:pt>
                <c:pt idx="410">
                  <c:v>11</c:v>
                </c:pt>
                <c:pt idx="411">
                  <c:v>10</c:v>
                </c:pt>
                <c:pt idx="412">
                  <c:v>9</c:v>
                </c:pt>
                <c:pt idx="413">
                  <c:v>8</c:v>
                </c:pt>
                <c:pt idx="414">
                  <c:v>7</c:v>
                </c:pt>
                <c:pt idx="415">
                  <c:v>6</c:v>
                </c:pt>
                <c:pt idx="416">
                  <c:v>5</c:v>
                </c:pt>
                <c:pt idx="417">
                  <c:v>4</c:v>
                </c:pt>
                <c:pt idx="418">
                  <c:v>3</c:v>
                </c:pt>
                <c:pt idx="419">
                  <c:v>2</c:v>
                </c:pt>
                <c:pt idx="420">
                  <c:v>1</c:v>
                </c:pt>
              </c:numCache>
            </c:numRef>
          </c:xVal>
          <c:yVal>
            <c:numRef>
              <c:f>hist_0_1!$A:$A</c:f>
              <c:numCache>
                <c:formatCode>General</c:formatCode>
                <c:ptCount val="10485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170</c:v>
                </c:pt>
                <c:pt idx="169">
                  <c:v>172</c:v>
                </c:pt>
                <c:pt idx="170">
                  <c:v>173</c:v>
                </c:pt>
                <c:pt idx="171">
                  <c:v>174</c:v>
                </c:pt>
                <c:pt idx="172">
                  <c:v>175</c:v>
                </c:pt>
                <c:pt idx="173">
                  <c:v>176</c:v>
                </c:pt>
                <c:pt idx="174">
                  <c:v>177</c:v>
                </c:pt>
                <c:pt idx="175">
                  <c:v>178</c:v>
                </c:pt>
                <c:pt idx="176">
                  <c:v>179</c:v>
                </c:pt>
                <c:pt idx="177">
                  <c:v>180</c:v>
                </c:pt>
                <c:pt idx="178">
                  <c:v>181</c:v>
                </c:pt>
                <c:pt idx="179">
                  <c:v>182</c:v>
                </c:pt>
                <c:pt idx="180">
                  <c:v>183</c:v>
                </c:pt>
                <c:pt idx="181">
                  <c:v>184</c:v>
                </c:pt>
                <c:pt idx="182">
                  <c:v>185</c:v>
                </c:pt>
                <c:pt idx="183">
                  <c:v>186</c:v>
                </c:pt>
                <c:pt idx="184">
                  <c:v>188</c:v>
                </c:pt>
                <c:pt idx="185">
                  <c:v>189</c:v>
                </c:pt>
                <c:pt idx="186">
                  <c:v>190</c:v>
                </c:pt>
                <c:pt idx="187">
                  <c:v>191</c:v>
                </c:pt>
                <c:pt idx="188">
                  <c:v>192</c:v>
                </c:pt>
                <c:pt idx="189">
                  <c:v>193</c:v>
                </c:pt>
                <c:pt idx="190">
                  <c:v>194</c:v>
                </c:pt>
                <c:pt idx="191">
                  <c:v>195</c:v>
                </c:pt>
                <c:pt idx="192">
                  <c:v>197</c:v>
                </c:pt>
                <c:pt idx="193">
                  <c:v>198</c:v>
                </c:pt>
                <c:pt idx="194">
                  <c:v>199</c:v>
                </c:pt>
                <c:pt idx="195">
                  <c:v>200</c:v>
                </c:pt>
                <c:pt idx="196">
                  <c:v>202</c:v>
                </c:pt>
                <c:pt idx="197">
                  <c:v>203</c:v>
                </c:pt>
                <c:pt idx="198">
                  <c:v>204</c:v>
                </c:pt>
                <c:pt idx="199">
                  <c:v>205</c:v>
                </c:pt>
                <c:pt idx="200">
                  <c:v>206</c:v>
                </c:pt>
                <c:pt idx="201">
                  <c:v>208</c:v>
                </c:pt>
                <c:pt idx="202">
                  <c:v>209</c:v>
                </c:pt>
                <c:pt idx="203">
                  <c:v>210</c:v>
                </c:pt>
                <c:pt idx="204">
                  <c:v>212</c:v>
                </c:pt>
                <c:pt idx="205">
                  <c:v>213</c:v>
                </c:pt>
                <c:pt idx="206">
                  <c:v>214</c:v>
                </c:pt>
                <c:pt idx="207">
                  <c:v>215</c:v>
                </c:pt>
                <c:pt idx="208">
                  <c:v>216</c:v>
                </c:pt>
                <c:pt idx="209">
                  <c:v>217</c:v>
                </c:pt>
                <c:pt idx="210">
                  <c:v>219</c:v>
                </c:pt>
                <c:pt idx="211">
                  <c:v>220</c:v>
                </c:pt>
                <c:pt idx="212">
                  <c:v>222</c:v>
                </c:pt>
                <c:pt idx="213">
                  <c:v>223</c:v>
                </c:pt>
                <c:pt idx="214">
                  <c:v>225</c:v>
                </c:pt>
                <c:pt idx="215">
                  <c:v>227</c:v>
                </c:pt>
                <c:pt idx="216">
                  <c:v>229</c:v>
                </c:pt>
                <c:pt idx="217">
                  <c:v>234</c:v>
                </c:pt>
                <c:pt idx="218">
                  <c:v>235</c:v>
                </c:pt>
                <c:pt idx="219">
                  <c:v>236</c:v>
                </c:pt>
                <c:pt idx="220">
                  <c:v>237</c:v>
                </c:pt>
                <c:pt idx="221">
                  <c:v>238</c:v>
                </c:pt>
                <c:pt idx="222">
                  <c:v>239</c:v>
                </c:pt>
                <c:pt idx="223">
                  <c:v>240</c:v>
                </c:pt>
                <c:pt idx="224">
                  <c:v>242</c:v>
                </c:pt>
                <c:pt idx="225">
                  <c:v>247</c:v>
                </c:pt>
                <c:pt idx="226">
                  <c:v>249</c:v>
                </c:pt>
                <c:pt idx="227">
                  <c:v>250</c:v>
                </c:pt>
                <c:pt idx="228">
                  <c:v>251</c:v>
                </c:pt>
                <c:pt idx="229">
                  <c:v>254</c:v>
                </c:pt>
                <c:pt idx="230">
                  <c:v>257</c:v>
                </c:pt>
                <c:pt idx="231">
                  <c:v>258</c:v>
                </c:pt>
                <c:pt idx="232">
                  <c:v>259</c:v>
                </c:pt>
                <c:pt idx="233">
                  <c:v>260</c:v>
                </c:pt>
                <c:pt idx="234">
                  <c:v>261</c:v>
                </c:pt>
                <c:pt idx="235">
                  <c:v>262</c:v>
                </c:pt>
                <c:pt idx="236">
                  <c:v>263</c:v>
                </c:pt>
                <c:pt idx="237">
                  <c:v>267</c:v>
                </c:pt>
                <c:pt idx="238">
                  <c:v>268</c:v>
                </c:pt>
                <c:pt idx="239">
                  <c:v>269</c:v>
                </c:pt>
                <c:pt idx="240">
                  <c:v>270</c:v>
                </c:pt>
                <c:pt idx="241">
                  <c:v>271</c:v>
                </c:pt>
                <c:pt idx="242">
                  <c:v>272</c:v>
                </c:pt>
                <c:pt idx="243">
                  <c:v>275</c:v>
                </c:pt>
                <c:pt idx="244">
                  <c:v>277</c:v>
                </c:pt>
                <c:pt idx="245">
                  <c:v>280</c:v>
                </c:pt>
                <c:pt idx="246">
                  <c:v>281</c:v>
                </c:pt>
                <c:pt idx="247">
                  <c:v>285</c:v>
                </c:pt>
                <c:pt idx="248">
                  <c:v>287</c:v>
                </c:pt>
                <c:pt idx="249">
                  <c:v>290</c:v>
                </c:pt>
                <c:pt idx="250">
                  <c:v>291</c:v>
                </c:pt>
                <c:pt idx="251">
                  <c:v>292</c:v>
                </c:pt>
                <c:pt idx="252">
                  <c:v>293</c:v>
                </c:pt>
                <c:pt idx="253">
                  <c:v>296</c:v>
                </c:pt>
                <c:pt idx="254">
                  <c:v>299</c:v>
                </c:pt>
                <c:pt idx="255">
                  <c:v>301</c:v>
                </c:pt>
                <c:pt idx="256">
                  <c:v>303</c:v>
                </c:pt>
                <c:pt idx="257">
                  <c:v>307</c:v>
                </c:pt>
                <c:pt idx="258">
                  <c:v>308</c:v>
                </c:pt>
                <c:pt idx="259">
                  <c:v>311</c:v>
                </c:pt>
                <c:pt idx="260">
                  <c:v>313</c:v>
                </c:pt>
                <c:pt idx="261">
                  <c:v>320</c:v>
                </c:pt>
                <c:pt idx="262">
                  <c:v>321</c:v>
                </c:pt>
                <c:pt idx="263">
                  <c:v>323</c:v>
                </c:pt>
                <c:pt idx="264">
                  <c:v>324</c:v>
                </c:pt>
                <c:pt idx="265">
                  <c:v>327</c:v>
                </c:pt>
                <c:pt idx="266">
                  <c:v>332</c:v>
                </c:pt>
                <c:pt idx="267">
                  <c:v>334</c:v>
                </c:pt>
                <c:pt idx="268">
                  <c:v>337</c:v>
                </c:pt>
                <c:pt idx="269">
                  <c:v>339</c:v>
                </c:pt>
                <c:pt idx="270">
                  <c:v>343</c:v>
                </c:pt>
                <c:pt idx="271">
                  <c:v>346</c:v>
                </c:pt>
                <c:pt idx="272">
                  <c:v>347</c:v>
                </c:pt>
                <c:pt idx="273">
                  <c:v>348</c:v>
                </c:pt>
                <c:pt idx="274">
                  <c:v>355</c:v>
                </c:pt>
                <c:pt idx="275">
                  <c:v>356</c:v>
                </c:pt>
                <c:pt idx="276">
                  <c:v>357</c:v>
                </c:pt>
                <c:pt idx="277">
                  <c:v>359</c:v>
                </c:pt>
                <c:pt idx="278">
                  <c:v>363</c:v>
                </c:pt>
                <c:pt idx="279">
                  <c:v>373</c:v>
                </c:pt>
                <c:pt idx="280">
                  <c:v>375</c:v>
                </c:pt>
                <c:pt idx="281">
                  <c:v>380</c:v>
                </c:pt>
                <c:pt idx="282">
                  <c:v>386</c:v>
                </c:pt>
                <c:pt idx="283">
                  <c:v>387</c:v>
                </c:pt>
                <c:pt idx="284">
                  <c:v>388</c:v>
                </c:pt>
                <c:pt idx="285">
                  <c:v>391</c:v>
                </c:pt>
                <c:pt idx="286">
                  <c:v>394</c:v>
                </c:pt>
                <c:pt idx="287">
                  <c:v>396</c:v>
                </c:pt>
                <c:pt idx="288">
                  <c:v>398</c:v>
                </c:pt>
                <c:pt idx="289">
                  <c:v>402</c:v>
                </c:pt>
                <c:pt idx="290">
                  <c:v>404</c:v>
                </c:pt>
                <c:pt idx="291">
                  <c:v>405</c:v>
                </c:pt>
                <c:pt idx="292">
                  <c:v>407</c:v>
                </c:pt>
                <c:pt idx="293">
                  <c:v>411</c:v>
                </c:pt>
                <c:pt idx="294">
                  <c:v>412</c:v>
                </c:pt>
                <c:pt idx="295">
                  <c:v>416</c:v>
                </c:pt>
                <c:pt idx="296">
                  <c:v>422</c:v>
                </c:pt>
                <c:pt idx="297">
                  <c:v>429</c:v>
                </c:pt>
                <c:pt idx="298">
                  <c:v>430</c:v>
                </c:pt>
                <c:pt idx="299">
                  <c:v>432</c:v>
                </c:pt>
                <c:pt idx="300">
                  <c:v>444</c:v>
                </c:pt>
                <c:pt idx="301">
                  <c:v>446</c:v>
                </c:pt>
                <c:pt idx="302">
                  <c:v>458</c:v>
                </c:pt>
                <c:pt idx="303">
                  <c:v>462</c:v>
                </c:pt>
                <c:pt idx="304">
                  <c:v>467</c:v>
                </c:pt>
                <c:pt idx="305">
                  <c:v>469</c:v>
                </c:pt>
                <c:pt idx="306">
                  <c:v>474</c:v>
                </c:pt>
                <c:pt idx="307">
                  <c:v>475</c:v>
                </c:pt>
                <c:pt idx="308">
                  <c:v>476</c:v>
                </c:pt>
                <c:pt idx="309">
                  <c:v>479</c:v>
                </c:pt>
                <c:pt idx="310">
                  <c:v>490</c:v>
                </c:pt>
                <c:pt idx="311">
                  <c:v>491</c:v>
                </c:pt>
                <c:pt idx="312">
                  <c:v>498</c:v>
                </c:pt>
                <c:pt idx="313">
                  <c:v>500</c:v>
                </c:pt>
                <c:pt idx="314">
                  <c:v>503</c:v>
                </c:pt>
                <c:pt idx="315">
                  <c:v>504</c:v>
                </c:pt>
                <c:pt idx="316">
                  <c:v>506</c:v>
                </c:pt>
                <c:pt idx="317">
                  <c:v>516</c:v>
                </c:pt>
                <c:pt idx="318">
                  <c:v>521</c:v>
                </c:pt>
                <c:pt idx="319">
                  <c:v>530</c:v>
                </c:pt>
                <c:pt idx="320">
                  <c:v>533</c:v>
                </c:pt>
                <c:pt idx="321">
                  <c:v>545</c:v>
                </c:pt>
                <c:pt idx="322">
                  <c:v>551</c:v>
                </c:pt>
                <c:pt idx="323">
                  <c:v>552</c:v>
                </c:pt>
                <c:pt idx="324">
                  <c:v>556</c:v>
                </c:pt>
                <c:pt idx="325">
                  <c:v>558</c:v>
                </c:pt>
                <c:pt idx="326">
                  <c:v>561</c:v>
                </c:pt>
                <c:pt idx="327">
                  <c:v>562</c:v>
                </c:pt>
                <c:pt idx="328">
                  <c:v>565</c:v>
                </c:pt>
                <c:pt idx="329">
                  <c:v>569</c:v>
                </c:pt>
                <c:pt idx="330">
                  <c:v>572</c:v>
                </c:pt>
                <c:pt idx="331">
                  <c:v>578</c:v>
                </c:pt>
                <c:pt idx="332">
                  <c:v>598</c:v>
                </c:pt>
                <c:pt idx="333">
                  <c:v>603</c:v>
                </c:pt>
                <c:pt idx="334">
                  <c:v>610</c:v>
                </c:pt>
                <c:pt idx="335">
                  <c:v>611</c:v>
                </c:pt>
                <c:pt idx="336">
                  <c:v>615</c:v>
                </c:pt>
                <c:pt idx="337">
                  <c:v>617</c:v>
                </c:pt>
                <c:pt idx="338">
                  <c:v>619</c:v>
                </c:pt>
                <c:pt idx="339">
                  <c:v>629</c:v>
                </c:pt>
                <c:pt idx="340">
                  <c:v>633</c:v>
                </c:pt>
                <c:pt idx="341">
                  <c:v>635</c:v>
                </c:pt>
                <c:pt idx="342">
                  <c:v>644</c:v>
                </c:pt>
                <c:pt idx="343">
                  <c:v>651</c:v>
                </c:pt>
                <c:pt idx="344">
                  <c:v>666</c:v>
                </c:pt>
                <c:pt idx="345">
                  <c:v>678</c:v>
                </c:pt>
                <c:pt idx="346">
                  <c:v>681</c:v>
                </c:pt>
                <c:pt idx="347">
                  <c:v>692</c:v>
                </c:pt>
                <c:pt idx="348">
                  <c:v>721</c:v>
                </c:pt>
                <c:pt idx="349">
                  <c:v>726</c:v>
                </c:pt>
                <c:pt idx="350">
                  <c:v>731</c:v>
                </c:pt>
                <c:pt idx="351">
                  <c:v>750</c:v>
                </c:pt>
                <c:pt idx="352">
                  <c:v>755</c:v>
                </c:pt>
                <c:pt idx="353">
                  <c:v>767</c:v>
                </c:pt>
                <c:pt idx="354">
                  <c:v>777</c:v>
                </c:pt>
                <c:pt idx="355">
                  <c:v>782</c:v>
                </c:pt>
                <c:pt idx="356">
                  <c:v>830</c:v>
                </c:pt>
                <c:pt idx="357">
                  <c:v>841</c:v>
                </c:pt>
                <c:pt idx="358">
                  <c:v>862</c:v>
                </c:pt>
                <c:pt idx="359">
                  <c:v>890</c:v>
                </c:pt>
                <c:pt idx="360">
                  <c:v>892</c:v>
                </c:pt>
                <c:pt idx="361">
                  <c:v>904</c:v>
                </c:pt>
                <c:pt idx="362">
                  <c:v>925</c:v>
                </c:pt>
                <c:pt idx="363">
                  <c:v>935</c:v>
                </c:pt>
                <c:pt idx="364">
                  <c:v>954</c:v>
                </c:pt>
                <c:pt idx="365">
                  <c:v>961</c:v>
                </c:pt>
                <c:pt idx="366">
                  <c:v>967</c:v>
                </c:pt>
                <c:pt idx="367">
                  <c:v>976</c:v>
                </c:pt>
                <c:pt idx="368">
                  <c:v>1014</c:v>
                </c:pt>
                <c:pt idx="369">
                  <c:v>1029</c:v>
                </c:pt>
                <c:pt idx="370">
                  <c:v>1093</c:v>
                </c:pt>
                <c:pt idx="371">
                  <c:v>1125</c:v>
                </c:pt>
                <c:pt idx="372">
                  <c:v>1130</c:v>
                </c:pt>
                <c:pt idx="373">
                  <c:v>1139</c:v>
                </c:pt>
                <c:pt idx="374">
                  <c:v>1145</c:v>
                </c:pt>
                <c:pt idx="375">
                  <c:v>1154</c:v>
                </c:pt>
                <c:pt idx="376">
                  <c:v>1166</c:v>
                </c:pt>
                <c:pt idx="377">
                  <c:v>1171</c:v>
                </c:pt>
                <c:pt idx="378">
                  <c:v>1192</c:v>
                </c:pt>
                <c:pt idx="379">
                  <c:v>1214</c:v>
                </c:pt>
                <c:pt idx="380">
                  <c:v>1231</c:v>
                </c:pt>
                <c:pt idx="381">
                  <c:v>1233</c:v>
                </c:pt>
                <c:pt idx="382">
                  <c:v>1237</c:v>
                </c:pt>
                <c:pt idx="383">
                  <c:v>1274</c:v>
                </c:pt>
                <c:pt idx="384">
                  <c:v>1279</c:v>
                </c:pt>
                <c:pt idx="385">
                  <c:v>1282</c:v>
                </c:pt>
                <c:pt idx="386">
                  <c:v>1295</c:v>
                </c:pt>
                <c:pt idx="387">
                  <c:v>1313</c:v>
                </c:pt>
                <c:pt idx="388">
                  <c:v>1324</c:v>
                </c:pt>
                <c:pt idx="389">
                  <c:v>1334</c:v>
                </c:pt>
                <c:pt idx="390">
                  <c:v>1341</c:v>
                </c:pt>
                <c:pt idx="391">
                  <c:v>1344</c:v>
                </c:pt>
                <c:pt idx="392">
                  <c:v>1353</c:v>
                </c:pt>
                <c:pt idx="393">
                  <c:v>1378</c:v>
                </c:pt>
                <c:pt idx="394">
                  <c:v>1452</c:v>
                </c:pt>
                <c:pt idx="395">
                  <c:v>1501</c:v>
                </c:pt>
                <c:pt idx="396">
                  <c:v>1503</c:v>
                </c:pt>
                <c:pt idx="397">
                  <c:v>1572</c:v>
                </c:pt>
                <c:pt idx="398">
                  <c:v>1596</c:v>
                </c:pt>
                <c:pt idx="399">
                  <c:v>1625</c:v>
                </c:pt>
                <c:pt idx="400">
                  <c:v>1684</c:v>
                </c:pt>
                <c:pt idx="401">
                  <c:v>1758</c:v>
                </c:pt>
                <c:pt idx="402">
                  <c:v>2024</c:v>
                </c:pt>
                <c:pt idx="403">
                  <c:v>2314</c:v>
                </c:pt>
                <c:pt idx="404">
                  <c:v>2323</c:v>
                </c:pt>
                <c:pt idx="405">
                  <c:v>2514</c:v>
                </c:pt>
                <c:pt idx="406">
                  <c:v>2761</c:v>
                </c:pt>
                <c:pt idx="407">
                  <c:v>2801</c:v>
                </c:pt>
                <c:pt idx="408">
                  <c:v>2955</c:v>
                </c:pt>
                <c:pt idx="409">
                  <c:v>4314</c:v>
                </c:pt>
                <c:pt idx="410">
                  <c:v>4360</c:v>
                </c:pt>
                <c:pt idx="411">
                  <c:v>5326</c:v>
                </c:pt>
                <c:pt idx="412">
                  <c:v>5850</c:v>
                </c:pt>
                <c:pt idx="413">
                  <c:v>7778</c:v>
                </c:pt>
                <c:pt idx="414">
                  <c:v>8759</c:v>
                </c:pt>
                <c:pt idx="415">
                  <c:v>9935</c:v>
                </c:pt>
                <c:pt idx="416">
                  <c:v>14917</c:v>
                </c:pt>
                <c:pt idx="417">
                  <c:v>30094</c:v>
                </c:pt>
                <c:pt idx="418">
                  <c:v>44429</c:v>
                </c:pt>
                <c:pt idx="419">
                  <c:v>136979</c:v>
                </c:pt>
                <c:pt idx="420">
                  <c:v>166668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339200"/>
        <c:axId val="88340736"/>
      </c:scatterChart>
      <c:valAx>
        <c:axId val="88339200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rank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8340736"/>
        <c:crosses val="autoZero"/>
        <c:crossBetween val="midCat"/>
      </c:valAx>
      <c:valAx>
        <c:axId val="88340736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popularity (#in-degree)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83392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C867D-0B52-4D2F-A064-660766E036FB}" type="datetimeFigureOut">
              <a:rPr lang="en-US" smtClean="0"/>
              <a:t>28/12/2014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87E79-0123-40CE-9A91-A31D7E4DD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7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87E79-0123-40CE-9A91-A31D7E4DD8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6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D2B0-BBB7-4811-AA23-5472B07FB4AF}" type="datetimeFigureOut">
              <a:rPr lang="en-US" smtClean="0"/>
              <a:t>28/12/2014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31C7-3B24-47F5-B63E-4EDBD970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09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D2B0-BBB7-4811-AA23-5472B07FB4AF}" type="datetimeFigureOut">
              <a:rPr lang="en-US" smtClean="0"/>
              <a:t>28/12/2014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31C7-3B24-47F5-B63E-4EDBD970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1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D2B0-BBB7-4811-AA23-5472B07FB4AF}" type="datetimeFigureOut">
              <a:rPr lang="en-US" smtClean="0"/>
              <a:t>28/12/2014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31C7-3B24-47F5-B63E-4EDBD970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1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D2B0-BBB7-4811-AA23-5472B07FB4AF}" type="datetimeFigureOut">
              <a:rPr lang="en-US" smtClean="0"/>
              <a:t>28/12/2014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31C7-3B24-47F5-B63E-4EDBD970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5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D2B0-BBB7-4811-AA23-5472B07FB4AF}" type="datetimeFigureOut">
              <a:rPr lang="en-US" smtClean="0"/>
              <a:t>28/12/2014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31C7-3B24-47F5-B63E-4EDBD970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D2B0-BBB7-4811-AA23-5472B07FB4AF}" type="datetimeFigureOut">
              <a:rPr lang="en-US" smtClean="0"/>
              <a:t>28/12/2014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31C7-3B24-47F5-B63E-4EDBD970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7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D2B0-BBB7-4811-AA23-5472B07FB4AF}" type="datetimeFigureOut">
              <a:rPr lang="en-US" smtClean="0"/>
              <a:t>28/12/2014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31C7-3B24-47F5-B63E-4EDBD970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4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D2B0-BBB7-4811-AA23-5472B07FB4AF}" type="datetimeFigureOut">
              <a:rPr lang="en-US" smtClean="0"/>
              <a:t>28/12/2014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31C7-3B24-47F5-B63E-4EDBD970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3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D2B0-BBB7-4811-AA23-5472B07FB4AF}" type="datetimeFigureOut">
              <a:rPr lang="en-US" smtClean="0"/>
              <a:t>28/12/2014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31C7-3B24-47F5-B63E-4EDBD970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3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D2B0-BBB7-4811-AA23-5472B07FB4AF}" type="datetimeFigureOut">
              <a:rPr lang="en-US" smtClean="0"/>
              <a:t>28/12/2014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31C7-3B24-47F5-B63E-4EDBD970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2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D2B0-BBB7-4811-AA23-5472B07FB4AF}" type="datetimeFigureOut">
              <a:rPr lang="en-US" smtClean="0"/>
              <a:t>28/12/2014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31C7-3B24-47F5-B63E-4EDBD970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8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FD2B0-BBB7-4811-AA23-5472B07FB4AF}" type="datetimeFigureOut">
              <a:rPr lang="en-US" smtClean="0"/>
              <a:t>28/12/2014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531C7-3B24-47F5-B63E-4EDBD970C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0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Laws:</a:t>
            </a:r>
            <a:br>
              <a:rPr lang="en-US" dirty="0" smtClean="0"/>
            </a:br>
            <a:r>
              <a:rPr lang="en-US" dirty="0" smtClean="0"/>
              <a:t>Rich-Get-Richer Phenomena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18: “Networks, Crowds and Markets”</a:t>
            </a:r>
          </a:p>
          <a:p>
            <a:r>
              <a:rPr lang="en-US" dirty="0" smtClean="0"/>
              <a:t>By Amir Shavitt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8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Laws vs Normal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distribution – many independent experiments</a:t>
            </a:r>
          </a:p>
          <a:p>
            <a:r>
              <a:rPr lang="en-US" dirty="0" smtClean="0"/>
              <a:t>Power laws – if the data measured can be viewed as a type of popularity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power laws?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Correlated decisions across a population</a:t>
            </a:r>
          </a:p>
          <a:p>
            <a:r>
              <a:rPr lang="en-US" dirty="0" smtClean="0"/>
              <a:t>Human tendency to copy decisions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 as a directed graph</a:t>
            </a:r>
          </a:p>
          <a:p>
            <a:pPr lvl="1"/>
            <a:r>
              <a:rPr lang="en-US" dirty="0" smtClean="0"/>
              <a:t>Nodes are webpages</a:t>
            </a:r>
          </a:p>
          <a:p>
            <a:pPr lvl="1"/>
            <a:r>
              <a:rPr lang="en-US" dirty="0" smtClean="0"/>
              <a:t>Edges are hyperlinks</a:t>
            </a:r>
          </a:p>
          <a:p>
            <a:pPr lvl="1"/>
            <a:r>
              <a:rPr lang="en-US" dirty="0" smtClean="0"/>
              <a:t>#in-links = popularity</a:t>
            </a:r>
          </a:p>
          <a:p>
            <a:pPr lvl="1"/>
            <a:r>
              <a:rPr lang="en-US" dirty="0" smtClean="0"/>
              <a:t>1 out-link per page</a:t>
            </a:r>
          </a:p>
        </p:txBody>
      </p:sp>
      <p:sp>
        <p:nvSpPr>
          <p:cNvPr id="4" name="Flowchart: Card 3"/>
          <p:cNvSpPr/>
          <p:nvPr/>
        </p:nvSpPr>
        <p:spPr>
          <a:xfrm>
            <a:off x="5868144" y="2924944"/>
            <a:ext cx="1872208" cy="86409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www.cs.tau.ac.il</a:t>
            </a:r>
            <a:endParaRPr lang="en-US" dirty="0"/>
          </a:p>
        </p:txBody>
      </p:sp>
      <p:sp>
        <p:nvSpPr>
          <p:cNvPr id="5" name="Flowchart: Card 4"/>
          <p:cNvSpPr/>
          <p:nvPr/>
        </p:nvSpPr>
        <p:spPr>
          <a:xfrm>
            <a:off x="4239364" y="4509120"/>
            <a:ext cx="1844804" cy="86409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www.tau.ac.il</a:t>
            </a:r>
            <a:endParaRPr lang="en-US" dirty="0"/>
          </a:p>
        </p:txBody>
      </p:sp>
      <p:sp>
        <p:nvSpPr>
          <p:cNvPr id="6" name="Flowchart: Card 5"/>
          <p:cNvSpPr/>
          <p:nvPr/>
        </p:nvSpPr>
        <p:spPr>
          <a:xfrm>
            <a:off x="6588224" y="4149080"/>
            <a:ext cx="1872208" cy="86409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www.eng.tau.ac.il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 flipH="1">
            <a:off x="5161766" y="3789040"/>
            <a:ext cx="164248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" idx="2"/>
            <a:endCxn id="4" idx="0"/>
          </p:cNvCxnSpPr>
          <p:nvPr/>
        </p:nvCxnSpPr>
        <p:spPr>
          <a:xfrm flipH="1">
            <a:off x="6804248" y="2420888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Flowchart: Card 8"/>
          <p:cNvSpPr/>
          <p:nvPr/>
        </p:nvSpPr>
        <p:spPr>
          <a:xfrm>
            <a:off x="6516216" y="1556792"/>
            <a:ext cx="1872208" cy="86409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ourse homepage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1"/>
            <a:endCxn id="5" idx="3"/>
          </p:cNvCxnSpPr>
          <p:nvPr/>
        </p:nvCxnSpPr>
        <p:spPr>
          <a:xfrm flipH="1">
            <a:off x="6084168" y="458112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8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Webpages are created in order 1,2,3,…,N</a:t>
            </a:r>
          </a:p>
          <a:p>
            <a:pPr lvl="1"/>
            <a:r>
              <a:rPr lang="en-US" dirty="0" smtClean="0"/>
              <a:t>Dynamic network growth</a:t>
            </a:r>
          </a:p>
          <a:p>
            <a:r>
              <a:rPr lang="en-US" dirty="0" smtClean="0"/>
              <a:t>When page j is created, with probability: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: Chooses a page uniformly at random among all earlier pages and </a:t>
            </a:r>
            <a:r>
              <a:rPr lang="en-US" u="sng" dirty="0" smtClean="0"/>
              <a:t>links to </a:t>
            </a:r>
            <a:r>
              <a:rPr lang="en-US" u="sng" dirty="0" smtClean="0">
                <a:solidFill>
                  <a:srgbClr val="FF0000"/>
                </a:solidFill>
              </a:rPr>
              <a:t>it</a:t>
            </a:r>
          </a:p>
          <a:p>
            <a:pPr lvl="1"/>
            <a:r>
              <a:rPr lang="en-US" dirty="0" smtClean="0"/>
              <a:t>1-p: </a:t>
            </a:r>
            <a:r>
              <a:rPr lang="en-US" dirty="0" smtClean="0"/>
              <a:t>Chooses a page uniformly at random among all earlier pages and </a:t>
            </a:r>
            <a:r>
              <a:rPr lang="en-US" u="sng" dirty="0" smtClean="0"/>
              <a:t>link to </a:t>
            </a:r>
            <a:r>
              <a:rPr lang="en-US" u="sng" dirty="0" smtClean="0">
                <a:solidFill>
                  <a:srgbClr val="FF0000"/>
                </a:solidFill>
              </a:rPr>
              <a:t>its link</a:t>
            </a:r>
          </a:p>
        </p:txBody>
      </p:sp>
    </p:spTree>
    <p:extLst>
      <p:ext uri="{BB962C8B-B14F-4D97-AF65-F5344CB8AC3E}">
        <p14:creationId xmlns:p14="http://schemas.microsoft.com/office/powerpoint/2010/main" val="2537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Flowchart: Card 3"/>
          <p:cNvSpPr/>
          <p:nvPr/>
        </p:nvSpPr>
        <p:spPr>
          <a:xfrm>
            <a:off x="1575068" y="2996952"/>
            <a:ext cx="1844804" cy="86409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Card 4"/>
          <p:cNvSpPr/>
          <p:nvPr/>
        </p:nvSpPr>
        <p:spPr>
          <a:xfrm>
            <a:off x="1575068" y="4634448"/>
            <a:ext cx="1844804" cy="86409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Card 5"/>
          <p:cNvSpPr/>
          <p:nvPr/>
        </p:nvSpPr>
        <p:spPr>
          <a:xfrm>
            <a:off x="4283968" y="2996952"/>
            <a:ext cx="1872208" cy="86409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>
            <a:off x="2497470" y="3861048"/>
            <a:ext cx="0" cy="77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" idx="2"/>
            <a:endCxn id="4" idx="0"/>
          </p:cNvCxnSpPr>
          <p:nvPr/>
        </p:nvCxnSpPr>
        <p:spPr>
          <a:xfrm>
            <a:off x="2497470" y="2276872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Flowchart: Card 8"/>
          <p:cNvSpPr/>
          <p:nvPr/>
        </p:nvSpPr>
        <p:spPr>
          <a:xfrm>
            <a:off x="1575068" y="1412776"/>
            <a:ext cx="1844804" cy="86409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>
            <a:stCxn id="6" idx="1"/>
            <a:endCxn id="5" idx="0"/>
          </p:cNvCxnSpPr>
          <p:nvPr/>
        </p:nvCxnSpPr>
        <p:spPr>
          <a:xfrm flipH="1">
            <a:off x="2497470" y="3429000"/>
            <a:ext cx="1786498" cy="1205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Flowchart: Card 26"/>
          <p:cNvSpPr/>
          <p:nvPr/>
        </p:nvSpPr>
        <p:spPr>
          <a:xfrm>
            <a:off x="4283968" y="4634448"/>
            <a:ext cx="1872208" cy="86409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Arrow Connector 27"/>
          <p:cNvCxnSpPr>
            <a:stCxn id="27" idx="0"/>
            <a:endCxn id="6" idx="2"/>
          </p:cNvCxnSpPr>
          <p:nvPr/>
        </p:nvCxnSpPr>
        <p:spPr>
          <a:xfrm flipV="1">
            <a:off x="5220072" y="3861048"/>
            <a:ext cx="0" cy="77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3"/>
            <a:endCxn id="27" idx="1"/>
          </p:cNvCxnSpPr>
          <p:nvPr/>
        </p:nvCxnSpPr>
        <p:spPr>
          <a:xfrm>
            <a:off x="3419872" y="506649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273334" y="2610252"/>
            <a:ext cx="2434570" cy="16108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ard 34"/>
          <p:cNvSpPr/>
          <p:nvPr/>
        </p:nvSpPr>
        <p:spPr>
          <a:xfrm>
            <a:off x="6660232" y="4634448"/>
            <a:ext cx="1844804" cy="86409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4002787" y="4261078"/>
            <a:ext cx="2434570" cy="16108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35" idx="0"/>
            <a:endCxn id="6" idx="3"/>
          </p:cNvCxnSpPr>
          <p:nvPr/>
        </p:nvCxnSpPr>
        <p:spPr>
          <a:xfrm flipH="1" flipV="1">
            <a:off x="6156176" y="3429000"/>
            <a:ext cx="1426458" cy="1205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http://www.gifs.net/Animation11/Everything_Else/Money/Flipping_coi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680"/>
            <a:ext cx="10287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5161" y="126098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5" y="1101130"/>
            <a:ext cx="68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1-p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3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064A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34" grpId="1" animBg="1"/>
      <p:bldP spid="35" grpId="0" animBg="1"/>
      <p:bldP spid="36" grpId="0" animBg="1"/>
      <p:bldP spid="36" grpId="1" animBg="1"/>
      <p:bldP spid="3" grpId="0"/>
      <p:bldP spid="3" grpId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1246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364502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accent1"/>
                </a:solidFill>
              </a:rPr>
              <a:t>y = 78380</a:t>
            </a:r>
            <a:r>
              <a:rPr lang="en-US" sz="1400" baseline="0" dirty="0" smtClean="0">
                <a:solidFill>
                  <a:schemeClr val="accent1"/>
                </a:solidFill>
                <a:sym typeface="Symbol"/>
              </a:rPr>
              <a:t></a:t>
            </a:r>
            <a:r>
              <a:rPr lang="en-US" sz="1400" baseline="0" dirty="0" smtClean="0">
                <a:solidFill>
                  <a:schemeClr val="accent1"/>
                </a:solidFill>
              </a:rPr>
              <a:t>k</a:t>
            </a:r>
            <a:r>
              <a:rPr lang="en-US" sz="1400" baseline="30000" dirty="0" smtClean="0">
                <a:solidFill>
                  <a:schemeClr val="accent1"/>
                </a:solidFill>
              </a:rPr>
              <a:t>-2.025</a:t>
            </a:r>
            <a:endParaRPr lang="en-US" sz="1400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47664" y="2996952"/>
            <a:ext cx="648072" cy="64807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55776" y="2412177"/>
            <a:ext cx="1374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 smtClean="0">
                <a:solidFill>
                  <a:schemeClr val="accent3"/>
                </a:solidFill>
              </a:rPr>
              <a:t>y = 835043x</a:t>
            </a:r>
            <a:r>
              <a:rPr lang="en-US" sz="1400" baseline="30000" dirty="0" smtClean="0">
                <a:solidFill>
                  <a:schemeClr val="accent3"/>
                </a:solidFill>
              </a:rPr>
              <a:t>-2.652</a:t>
            </a:r>
            <a:endParaRPr lang="en-US" sz="1400" dirty="0" smtClean="0">
              <a:solidFill>
                <a:schemeClr val="accent3"/>
              </a:solidFill>
            </a:endParaRPr>
          </a:p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87724" y="2564904"/>
            <a:ext cx="540060" cy="75608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7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 gets smaller → more copying → the exponent c gets smaller</a:t>
            </a:r>
          </a:p>
          <a:p>
            <a:r>
              <a:rPr lang="en-US" dirty="0" smtClean="0"/>
              <a:t>More likely to see extremely popular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Rich-Get-Richer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probability (1-p), chooses a page </a:t>
            </a:r>
            <a:r>
              <a:rPr lang="en-US" i="1" dirty="0" smtClean="0"/>
              <a:t>k</a:t>
            </a:r>
            <a:r>
              <a:rPr lang="en-US" dirty="0" smtClean="0"/>
              <a:t> with probability proportional to </a:t>
            </a:r>
            <a:r>
              <a:rPr lang="en-US" i="1" dirty="0" smtClean="0"/>
              <a:t>k</a:t>
            </a:r>
            <a:r>
              <a:rPr lang="en-US" dirty="0" smtClean="0"/>
              <a:t>’s #in-links</a:t>
            </a:r>
          </a:p>
          <a:p>
            <a:r>
              <a:rPr lang="en-US" dirty="0" smtClean="0"/>
              <a:t>A page that gets a small lead over others will tend to extend this lead</a:t>
            </a:r>
            <a:endParaRPr lang="en-US" dirty="0"/>
          </a:p>
        </p:txBody>
      </p:sp>
      <p:pic>
        <p:nvPicPr>
          <p:cNvPr id="6146" name="Picture 2" descr="http://img2.wikia.nocookie.net/__cb20120614093404/clubpenguin/images/6/6f/Money_Bag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8924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2.wikia.nocookie.net/__cb20120614093404/clubpenguin/images/6/6f/Money_Bag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28" y="557580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2.wikia.nocookie.net/__cb20120614093404/clubpenguin/images/6/6f/Money_Bag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12" y="558924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2.wikia.nocookie.net/__cb20120614093404/clubpenguin/images/6/6f/Money_Bag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55560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2.wikia.nocookie.net/__cb20120614093404/clubpenguin/images/6/6f/Money_Bag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4" y="514790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2.wikia.nocookie.net/__cb20120614093404/clubpenguin/images/6/6f/Money_Bag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36" y="515719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2.wikia.nocookie.net/__cb20120614093404/clubpenguin/images/6/6f/Money_Bag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80" y="510132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2.wikia.nocookie.net/__cb20120614093404/clubpenguin/images/6/6f/Money_Bag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76" y="556434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2.wikia.nocookie.net/__cb20120614093404/clubpenguin/images/6/6f/Money_Bag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28" y="472514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2.wikia.nocookie.net/__cb20120614093404/clubpenguin/images/6/6f/Money_Bag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12" y="4868488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2.wikia.nocookie.net/__cb20120614093404/clubpenguin/images/6/6f/Money_Bag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57580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17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Rich-get-richer dynamics amplifies differences</a:t>
            </a:r>
          </a:p>
          <a:p>
            <a:r>
              <a:rPr lang="en-US" dirty="0" smtClean="0"/>
              <a:t>Sensitive to disturbance</a:t>
            </a:r>
          </a:p>
          <a:p>
            <a:r>
              <a:rPr lang="en-US" dirty="0" smtClean="0"/>
              <a:t>Similar to information cascades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Sensitive?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Music download site with 48 songs</a:t>
            </a:r>
          </a:p>
          <a:p>
            <a:r>
              <a:rPr lang="en-US" dirty="0" smtClean="0"/>
              <a:t>8 “parallel” copies of the site</a:t>
            </a:r>
          </a:p>
          <a:p>
            <a:r>
              <a:rPr lang="en-US" dirty="0" smtClean="0"/>
              <a:t>Download count for each song</a:t>
            </a:r>
          </a:p>
          <a:p>
            <a:r>
              <a:rPr lang="en-US" dirty="0" smtClean="0"/>
              <a:t>Same starting point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55576" y="4797152"/>
            <a:ext cx="14401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Subjects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2195736" y="4581128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2195736" y="5085184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672067" y="4221088"/>
            <a:ext cx="18002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 influence condition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672067" y="5301208"/>
            <a:ext cx="18002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Independent condition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292080" y="3861048"/>
            <a:ext cx="1080120" cy="459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World 1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292080" y="4769718"/>
            <a:ext cx="1080120" cy="459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World 8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292080" y="5373216"/>
            <a:ext cx="1080120" cy="459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World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9" idx="3"/>
            <a:endCxn id="12" idx="1"/>
          </p:cNvCxnSpPr>
          <p:nvPr/>
        </p:nvCxnSpPr>
        <p:spPr>
          <a:xfrm>
            <a:off x="4472267" y="4509120"/>
            <a:ext cx="819813" cy="490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  <a:endCxn id="11" idx="1"/>
          </p:cNvCxnSpPr>
          <p:nvPr/>
        </p:nvCxnSpPr>
        <p:spPr>
          <a:xfrm flipV="1">
            <a:off x="4472267" y="4090789"/>
            <a:ext cx="819813" cy="418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3"/>
            <a:endCxn id="13" idx="1"/>
          </p:cNvCxnSpPr>
          <p:nvPr/>
        </p:nvCxnSpPr>
        <p:spPr>
          <a:xfrm>
            <a:off x="4472267" y="5589240"/>
            <a:ext cx="819813" cy="13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796136" y="4365104"/>
            <a:ext cx="72008" cy="7200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96136" y="4509120"/>
            <a:ext cx="72008" cy="7200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96136" y="4653136"/>
            <a:ext cx="72008" cy="7200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measure it?</a:t>
            </a:r>
          </a:p>
          <a:p>
            <a:r>
              <a:rPr lang="en-US" dirty="0" smtClean="0"/>
              <a:t>How does it effect the network?</a:t>
            </a:r>
          </a:p>
          <a:p>
            <a:r>
              <a:rPr lang="en-US" dirty="0" smtClean="0"/>
              <a:t>Basic network models with popularity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5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0525"/>
            <a:ext cx="73152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284003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Oval 6"/>
          <p:cNvSpPr>
            <a:spLocks noChangeArrowheads="1"/>
          </p:cNvSpPr>
          <p:nvPr/>
        </p:nvSpPr>
        <p:spPr bwMode="auto">
          <a:xfrm>
            <a:off x="5486400" y="1981200"/>
            <a:ext cx="304800" cy="2286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2723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865438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Box 8"/>
          <p:cNvSpPr txBox="1">
            <a:spLocks noChangeArrowheads="1"/>
          </p:cNvSpPr>
          <p:nvPr/>
        </p:nvSpPr>
        <p:spPr bwMode="auto">
          <a:xfrm>
            <a:off x="914400" y="762000"/>
            <a:ext cx="2286000" cy="9239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>
              <a:buFont typeface="Wingdings" pitchFamily="-109" charset="2"/>
              <a:buNone/>
            </a:pPr>
            <a:r>
              <a:rPr lang="en-US" altLang="en-US" sz="1800" dirty="0"/>
              <a:t>How many people have chosen to download this song?</a:t>
            </a:r>
          </a:p>
        </p:txBody>
      </p:sp>
      <p:sp>
        <p:nvSpPr>
          <p:cNvPr id="53255" name="Rectangle 9"/>
          <p:cNvSpPr>
            <a:spLocks noChangeArrowheads="1"/>
          </p:cNvSpPr>
          <p:nvPr/>
        </p:nvSpPr>
        <p:spPr bwMode="auto">
          <a:xfrm>
            <a:off x="2514600" y="6477000"/>
            <a:ext cx="420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>
              <a:buFont typeface="Wingdings" pitchFamily="-109" charset="2"/>
              <a:buNone/>
            </a:pPr>
            <a:r>
              <a:rPr lang="en-US" altLang="en-US" sz="1200" b="1" dirty="0"/>
              <a:t>Source: Music Lab, http://www.musiclab.columbia.edu/</a:t>
            </a:r>
          </a:p>
        </p:txBody>
      </p:sp>
    </p:spTree>
    <p:extLst>
      <p:ext uri="{BB962C8B-B14F-4D97-AF65-F5344CB8AC3E}">
        <p14:creationId xmlns:p14="http://schemas.microsoft.com/office/powerpoint/2010/main" val="69941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Exp. 1: </a:t>
            </a:r>
            <a:r>
              <a:rPr lang="en-US" altLang="en-US" dirty="0" smtClean="0"/>
              <a:t>songs shown in random order</a:t>
            </a:r>
          </a:p>
          <a:p>
            <a:r>
              <a:rPr lang="en-US" dirty="0" smtClean="0"/>
              <a:t>Exp. 2: </a:t>
            </a:r>
            <a:r>
              <a:rPr lang="en-US" altLang="en-US" dirty="0" smtClean="0"/>
              <a:t>songs shown in order of download popularity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9" y="1628801"/>
            <a:ext cx="3835575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upload.wikimedia.org/wikipedia/commons/thumb/5/59/Economics_Gini_coefficient2.svg/500px-Economics_Gini_coefficient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4"/>
            <a:ext cx="2674268" cy="267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4797152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Gini = A / (A + 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534219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Lorenz curve is a graphical representation of the cumulative distribution function</a:t>
            </a:r>
          </a:p>
        </p:txBody>
      </p:sp>
      <p:cxnSp>
        <p:nvCxnSpPr>
          <p:cNvPr id="8" name="Straight Arrow Connector 7"/>
          <p:cNvCxnSpPr>
            <a:stCxn id="3" idx="3"/>
          </p:cNvCxnSpPr>
          <p:nvPr/>
        </p:nvCxnSpPr>
        <p:spPr>
          <a:xfrm>
            <a:off x="4355976" y="5803863"/>
            <a:ext cx="3240360" cy="217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8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Gini</a:t>
            </a:r>
            <a:r>
              <a:rPr lang="en-US" dirty="0" smtClean="0"/>
              <a:t> Coefficient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94713904"/>
              </p:ext>
            </p:extLst>
          </p:nvPr>
        </p:nvGraphicFramePr>
        <p:xfrm>
          <a:off x="1187624" y="1628800"/>
          <a:ext cx="244827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4549864"/>
              </p:ext>
            </p:extLst>
          </p:nvPr>
        </p:nvGraphicFramePr>
        <p:xfrm>
          <a:off x="1115616" y="3969060"/>
          <a:ext cx="259228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549867"/>
              </p:ext>
            </p:extLst>
          </p:nvPr>
        </p:nvGraphicFramePr>
        <p:xfrm>
          <a:off x="4921696" y="1700808"/>
          <a:ext cx="274664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134761"/>
              </p:ext>
            </p:extLst>
          </p:nvPr>
        </p:nvGraphicFramePr>
        <p:xfrm>
          <a:off x="4932040" y="3861048"/>
          <a:ext cx="274664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4" name="Straight Connector 13"/>
          <p:cNvCxnSpPr/>
          <p:nvPr/>
        </p:nvCxnSpPr>
        <p:spPr>
          <a:xfrm flipH="1">
            <a:off x="1835696" y="4437112"/>
            <a:ext cx="1512168" cy="86409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24128" y="4365104"/>
            <a:ext cx="1584176" cy="115212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724128" y="5301208"/>
            <a:ext cx="504056" cy="21602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228184" y="5013176"/>
            <a:ext cx="504056" cy="28803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732240" y="4365104"/>
            <a:ext cx="576064" cy="64807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27984" y="1556792"/>
            <a:ext cx="0" cy="4536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67744" y="6381328"/>
            <a:ext cx="421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 of downloads of all songs with rank </a:t>
            </a:r>
            <a:r>
              <a:rPr lang="en-US" dirty="0" smtClean="0">
                <a:sym typeface="Symbol"/>
              </a:rPr>
              <a:t> </a:t>
            </a:r>
            <a:r>
              <a:rPr lang="en-US" dirty="0" err="1" smtClean="0">
                <a:sym typeface="Symbol"/>
              </a:rPr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songs rarely did poorly</a:t>
            </a:r>
          </a:p>
          <a:p>
            <a:r>
              <a:rPr lang="en-US" dirty="0" smtClean="0"/>
              <a:t>Worst songs rarely did well</a:t>
            </a:r>
          </a:p>
          <a:p>
            <a:r>
              <a:rPr lang="en-US" dirty="0" smtClean="0"/>
              <a:t>Anything else was possible</a:t>
            </a:r>
          </a:p>
          <a:p>
            <a:r>
              <a:rPr lang="en-US" dirty="0" smtClean="0"/>
              <a:t>The greater the social influence, the more unequal and unpredictable the collective outcomes become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</a:t>
            </a:r>
            <a:r>
              <a:rPr lang="en-US" dirty="0" smtClean="0"/>
              <a:t> Plot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6483565" cy="486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34923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Zipf</a:t>
            </a:r>
            <a:r>
              <a:rPr lang="en-US" dirty="0"/>
              <a:t> plot </a:t>
            </a:r>
            <a:r>
              <a:rPr lang="en-US" dirty="0" smtClean="0"/>
              <a:t>- </a:t>
            </a:r>
            <a:r>
              <a:rPr lang="en-US" dirty="0"/>
              <a:t>plotting the data on a log-log graph, with the axes being log (rank order) and log </a:t>
            </a:r>
            <a:r>
              <a:rPr lang="en-US" dirty="0" smtClean="0"/>
              <a:t>(popularity)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62280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rank order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37890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 Tail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1" y="5733256"/>
            <a:ext cx="4826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number of items have popularity at least k?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157318"/>
              </p:ext>
            </p:extLst>
          </p:nvPr>
        </p:nvGraphicFramePr>
        <p:xfrm>
          <a:off x="467544" y="126876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90928" y="1412776"/>
            <a:ext cx="141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p=0.1</a:t>
            </a:r>
          </a:p>
          <a:p>
            <a:r>
              <a:rPr lang="en-US" dirty="0" smtClean="0"/>
              <a:t>n=1,000,000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948264" y="3212976"/>
            <a:ext cx="0" cy="20162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13758" y="3284984"/>
            <a:ext cx="1767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Tail contains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990,000 nodes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nextbigwhat.com/wp-content/uploads/2010/02/long-tail-sm_FDkd5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72808" cy="549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7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Important?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20072"/>
            <a:ext cx="7738697" cy="50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9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Tools and Recommendation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it effect rich-get-richer dynamics?</a:t>
            </a:r>
          </a:p>
          <a:p>
            <a:r>
              <a:rPr lang="en-US" dirty="0" smtClean="0"/>
              <a:t>How do we find niche products?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</a:p>
          <a:p>
            <a:r>
              <a:rPr lang="en-US" dirty="0" smtClean="0"/>
              <a:t>Movies</a:t>
            </a:r>
          </a:p>
          <a:p>
            <a:r>
              <a:rPr lang="en-US" dirty="0" smtClean="0"/>
              <a:t>Music</a:t>
            </a:r>
          </a:p>
          <a:p>
            <a:r>
              <a:rPr lang="en-US" dirty="0" smtClean="0"/>
              <a:t>Websites</a:t>
            </a:r>
          </a:p>
        </p:txBody>
      </p:sp>
      <p:pic>
        <p:nvPicPr>
          <p:cNvPr id="4" name="Picture 4" descr="2013 Book Fa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919162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978" y="2060848"/>
            <a:ext cx="1521001" cy="84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cdns2.freepik.com/free-photo/music-record-clip-art_4352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88" y="2686485"/>
            <a:ext cx="1234604" cy="8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אוניברסיטת ת&quot;א - Mozilla Firefox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37" y="3512800"/>
            <a:ext cx="1891661" cy="205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 as a directed graph</a:t>
            </a:r>
          </a:p>
          <a:p>
            <a:pPr lvl="1"/>
            <a:r>
              <a:rPr lang="en-US" dirty="0" smtClean="0"/>
              <a:t>Nodes are webpages</a:t>
            </a:r>
          </a:p>
          <a:p>
            <a:pPr lvl="1"/>
            <a:r>
              <a:rPr lang="en-US" dirty="0" smtClean="0"/>
              <a:t>Edges are hyperlinks</a:t>
            </a:r>
          </a:p>
          <a:p>
            <a:pPr lvl="1"/>
            <a:r>
              <a:rPr lang="en-US" dirty="0" smtClean="0"/>
              <a:t>#in-links = popularity</a:t>
            </a:r>
          </a:p>
          <a:p>
            <a:pPr lvl="1"/>
            <a:r>
              <a:rPr lang="en-US" dirty="0" smtClean="0"/>
              <a:t>1 out-link per page</a:t>
            </a:r>
          </a:p>
        </p:txBody>
      </p:sp>
      <p:sp>
        <p:nvSpPr>
          <p:cNvPr id="4" name="Flowchart: Card 3"/>
          <p:cNvSpPr/>
          <p:nvPr/>
        </p:nvSpPr>
        <p:spPr>
          <a:xfrm>
            <a:off x="5868144" y="2924944"/>
            <a:ext cx="1872208" cy="86409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www.cs.tau.ac.il</a:t>
            </a:r>
            <a:endParaRPr lang="en-US" dirty="0"/>
          </a:p>
        </p:txBody>
      </p:sp>
      <p:sp>
        <p:nvSpPr>
          <p:cNvPr id="5" name="Flowchart: Card 4"/>
          <p:cNvSpPr/>
          <p:nvPr/>
        </p:nvSpPr>
        <p:spPr>
          <a:xfrm>
            <a:off x="4239364" y="4509120"/>
            <a:ext cx="1844804" cy="86409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www.tau.ac.il</a:t>
            </a:r>
            <a:endParaRPr lang="en-US" dirty="0"/>
          </a:p>
        </p:txBody>
      </p:sp>
      <p:sp>
        <p:nvSpPr>
          <p:cNvPr id="6" name="Flowchart: Card 5"/>
          <p:cNvSpPr/>
          <p:nvPr/>
        </p:nvSpPr>
        <p:spPr>
          <a:xfrm>
            <a:off x="6588224" y="4149080"/>
            <a:ext cx="1872208" cy="86409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www.eng.tau.ac.il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 flipH="1">
            <a:off x="5161766" y="3789040"/>
            <a:ext cx="164248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4" idx="2"/>
            <a:endCxn id="4" idx="0"/>
          </p:cNvCxnSpPr>
          <p:nvPr/>
        </p:nvCxnSpPr>
        <p:spPr>
          <a:xfrm flipH="1">
            <a:off x="6804248" y="2420888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Flowchart: Card 13"/>
          <p:cNvSpPr/>
          <p:nvPr/>
        </p:nvSpPr>
        <p:spPr>
          <a:xfrm>
            <a:off x="6516216" y="1556792"/>
            <a:ext cx="1872208" cy="86409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ourse homepage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6" idx="1"/>
            <a:endCxn id="5" idx="3"/>
          </p:cNvCxnSpPr>
          <p:nvPr/>
        </p:nvCxnSpPr>
        <p:spPr>
          <a:xfrm flipH="1">
            <a:off x="6084168" y="458112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Main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function of k, what fraction of pages on the web have k in-links?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distribution</a:t>
            </a:r>
          </a:p>
          <a:p>
            <a:pPr lvl="1"/>
            <a:r>
              <a:rPr lang="en-US" dirty="0" smtClean="0"/>
              <a:t>Each link addition is an experiment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03777"/>
            <a:ext cx="4288160" cy="332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6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f(k) 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 1/k</a:t>
            </a:r>
            <a:r>
              <a:rPr lang="en-US" baseline="30000" dirty="0" smtClean="0"/>
              <a:t>c</a:t>
            </a:r>
            <a:endParaRPr lang="en-US" dirty="0"/>
          </a:p>
          <a:p>
            <a:r>
              <a:rPr lang="en-US" dirty="0" smtClean="0"/>
              <a:t>Usually c &gt; 2</a:t>
            </a:r>
          </a:p>
          <a:p>
            <a:r>
              <a:rPr lang="en-US" dirty="0" smtClean="0"/>
              <a:t>Tail decreases much slower than the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4422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packetworks.net/res/pub/images/phone_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98364"/>
            <a:ext cx="1440160" cy="96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Telephone numbers that receive </a:t>
            </a:r>
            <a:r>
              <a:rPr lang="en-US" i="1" dirty="0" smtClean="0"/>
              <a:t>k</a:t>
            </a:r>
            <a:r>
              <a:rPr lang="en-US" dirty="0" smtClean="0"/>
              <a:t> calls per day</a:t>
            </a:r>
          </a:p>
          <a:p>
            <a:r>
              <a:rPr lang="en-US" dirty="0" smtClean="0"/>
              <a:t>Books bought by </a:t>
            </a:r>
            <a:r>
              <a:rPr lang="en-US" i="1" dirty="0" smtClean="0"/>
              <a:t>k</a:t>
            </a:r>
            <a:r>
              <a:rPr lang="en-US" dirty="0" smtClean="0"/>
              <a:t> people</a:t>
            </a:r>
          </a:p>
          <a:p>
            <a:r>
              <a:rPr lang="en-US" dirty="0" smtClean="0"/>
              <a:t>Scientific papers that receive </a:t>
            </a:r>
            <a:r>
              <a:rPr lang="en-US" i="1" dirty="0" smtClean="0"/>
              <a:t>k</a:t>
            </a:r>
            <a:r>
              <a:rPr lang="en-US" dirty="0" smtClean="0"/>
              <a:t> citations</a:t>
            </a:r>
            <a:endParaRPr lang="en-US" dirty="0"/>
          </a:p>
        </p:txBody>
      </p:sp>
      <p:sp>
        <p:nvSpPr>
          <p:cNvPr id="4" name="AutoShape 2" descr="https://encrypted-tbn1.gstatic.com/images?q=tbn:ANd9GcQqTg0pYp43z8cK8ZxsnDrQPaA_jTyMNW05QHRl2-VFjPYelyUEnCHwbeg"/>
          <p:cNvSpPr>
            <a:spLocks noChangeAspect="1" noChangeArrowheads="1"/>
          </p:cNvSpPr>
          <p:nvPr/>
        </p:nvSpPr>
        <p:spPr bwMode="auto">
          <a:xfrm>
            <a:off x="155575" y="-2560638"/>
            <a:ext cx="75438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2013 Book Fa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919162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196" y="3789040"/>
            <a:ext cx="1781002" cy="234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7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792088"/>
            <a:ext cx="5488211" cy="57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92088"/>
            <a:ext cx="3690879" cy="57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95736" y="33265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Power Laws Graphs Examples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691680" y="1988840"/>
            <a:ext cx="2304256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19872" y="4779920"/>
            <a:ext cx="2304256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36512" y="620688"/>
            <a:ext cx="2304256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2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7750</TotalTime>
  <Words>566</Words>
  <Application>Microsoft Office PowerPoint</Application>
  <PresentationFormat>On-screen Show (4:3)</PresentationFormat>
  <Paragraphs>118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 Laws: Rich-Get-Richer Phenomena</vt:lpstr>
      <vt:lpstr>Popularity</vt:lpstr>
      <vt:lpstr>Popularity Examples</vt:lpstr>
      <vt:lpstr>Our Model</vt:lpstr>
      <vt:lpstr>Our Main Question</vt:lpstr>
      <vt:lpstr>Expected Distribution</vt:lpstr>
      <vt:lpstr>Power Laws</vt:lpstr>
      <vt:lpstr>Examples</vt:lpstr>
      <vt:lpstr>PowerPoint Presentation</vt:lpstr>
      <vt:lpstr>Power Laws vs Normal Distribution</vt:lpstr>
      <vt:lpstr>What causes power laws?</vt:lpstr>
      <vt:lpstr>Our Model</vt:lpstr>
      <vt:lpstr>Building a Simple Model</vt:lpstr>
      <vt:lpstr>Example</vt:lpstr>
      <vt:lpstr>Results</vt:lpstr>
      <vt:lpstr>Conclusions</vt:lpstr>
      <vt:lpstr>Rich-Get-Richer</vt:lpstr>
      <vt:lpstr>Initial Phase</vt:lpstr>
      <vt:lpstr>How Sensitive?</vt:lpstr>
      <vt:lpstr>PowerPoint Presentation</vt:lpstr>
      <vt:lpstr>Results</vt:lpstr>
      <vt:lpstr>Gini Coefficient</vt:lpstr>
      <vt:lpstr>Findings</vt:lpstr>
      <vt:lpstr>Zipf Plot</vt:lpstr>
      <vt:lpstr>The Long Tail</vt:lpstr>
      <vt:lpstr>PowerPoint Presentation</vt:lpstr>
      <vt:lpstr>Why is it Important?</vt:lpstr>
      <vt:lpstr>Search Tools and Recommendation Systems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laws rich-get-richer phenomena</dc:title>
  <dc:creator>user</dc:creator>
  <cp:lastModifiedBy>shavitt</cp:lastModifiedBy>
  <cp:revision>141</cp:revision>
  <dcterms:created xsi:type="dcterms:W3CDTF">2014-12-19T14:36:28Z</dcterms:created>
  <dcterms:modified xsi:type="dcterms:W3CDTF">2014-12-27T23:30:46Z</dcterms:modified>
</cp:coreProperties>
</file>